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6" roundtripDataSignature="AMtx7mjtnx2a/mRFvpKKG+9mAouLjgACT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4" name="Shape 14"/>
        <p:cNvGrpSpPr/>
        <p:nvPr/>
      </p:nvGrpSpPr>
      <p:grpSpPr>
        <a:xfrm>
          <a:off x="0" y="0"/>
          <a:ext cx="0" cy="0"/>
          <a:chOff x="0" y="0"/>
          <a:chExt cx="0" cy="0"/>
        </a:xfrm>
      </p:grpSpPr>
      <p:sp>
        <p:nvSpPr>
          <p:cNvPr id="15" name="Google Shape;15;p13"/>
          <p:cNvSpPr txBox="1"/>
          <p:nvPr>
            <p:ph type="ctrTitle"/>
          </p:nvPr>
        </p:nvSpPr>
        <p:spPr>
          <a:xfrm>
            <a:off x="1600200" y="1261872"/>
            <a:ext cx="7638222" cy="2852928"/>
          </a:xfrm>
          <a:prstGeom prst="rect">
            <a:avLst/>
          </a:prstGeom>
          <a:noFill/>
          <a:ln>
            <a:noFill/>
          </a:ln>
        </p:spPr>
        <p:txBody>
          <a:bodyPr anchorCtr="0" anchor="b" bIns="45700" lIns="91425" spcFirstLastPara="1" rIns="91425" wrap="square" tIns="45700">
            <a:normAutofit/>
          </a:bodyPr>
          <a:lstStyle>
            <a:lvl1pPr lvl="0" algn="l">
              <a:lnSpc>
                <a:spcPct val="130000"/>
              </a:lnSpc>
              <a:spcBef>
                <a:spcPts val="0"/>
              </a:spcBef>
              <a:spcAft>
                <a:spcPts val="0"/>
              </a:spcAft>
              <a:buClr>
                <a:schemeClr val="dk1"/>
              </a:buClr>
              <a:buSzPts val="3600"/>
              <a:buFont typeface="Avenir"/>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13"/>
          <p:cNvSpPr txBox="1"/>
          <p:nvPr>
            <p:ph idx="1" type="subTitle"/>
          </p:nvPr>
        </p:nvSpPr>
        <p:spPr>
          <a:xfrm>
            <a:off x="1600200" y="4681728"/>
            <a:ext cx="7638222" cy="929296"/>
          </a:xfrm>
          <a:prstGeom prst="rect">
            <a:avLst/>
          </a:prstGeom>
          <a:noFill/>
          <a:ln>
            <a:noFill/>
          </a:ln>
        </p:spPr>
        <p:txBody>
          <a:bodyPr anchorCtr="0" anchor="t" bIns="45700" lIns="91425" spcFirstLastPara="1" rIns="91425" wrap="square" tIns="45700">
            <a:normAutofit/>
          </a:bodyPr>
          <a:lstStyle>
            <a:lvl1pPr lvl="0" algn="l">
              <a:lnSpc>
                <a:spcPct val="130000"/>
              </a:lnSpc>
              <a:spcBef>
                <a:spcPts val="1000"/>
              </a:spcBef>
              <a:spcAft>
                <a:spcPts val="0"/>
              </a:spcAft>
              <a:buClr>
                <a:schemeClr val="dk1"/>
              </a:buClr>
              <a:buSzPts val="1360"/>
              <a:buNone/>
              <a:defRPr b="1" sz="1600" cap="none"/>
            </a:lvl1pPr>
            <a:lvl2pPr lvl="1" algn="ctr">
              <a:lnSpc>
                <a:spcPct val="130000"/>
              </a:lnSpc>
              <a:spcBef>
                <a:spcPts val="500"/>
              </a:spcBef>
              <a:spcAft>
                <a:spcPts val="0"/>
              </a:spcAft>
              <a:buClr>
                <a:schemeClr val="dk1"/>
              </a:buClr>
              <a:buSzPts val="2000"/>
              <a:buNone/>
              <a:defRPr sz="2000"/>
            </a:lvl2pPr>
            <a:lvl3pPr lvl="2" algn="ctr">
              <a:lnSpc>
                <a:spcPct val="130000"/>
              </a:lnSpc>
              <a:spcBef>
                <a:spcPts val="500"/>
              </a:spcBef>
              <a:spcAft>
                <a:spcPts val="0"/>
              </a:spcAft>
              <a:buClr>
                <a:schemeClr val="dk1"/>
              </a:buClr>
              <a:buSzPts val="1530"/>
              <a:buNone/>
              <a:defRPr sz="1800"/>
            </a:lvl3pPr>
            <a:lvl4pPr lvl="3" algn="ctr">
              <a:lnSpc>
                <a:spcPct val="130000"/>
              </a:lnSpc>
              <a:spcBef>
                <a:spcPts val="500"/>
              </a:spcBef>
              <a:spcAft>
                <a:spcPts val="0"/>
              </a:spcAft>
              <a:buClr>
                <a:schemeClr val="dk1"/>
              </a:buClr>
              <a:buSzPts val="1600"/>
              <a:buNone/>
              <a:defRPr sz="1600"/>
            </a:lvl4pPr>
            <a:lvl5pPr lvl="4" algn="ctr">
              <a:lnSpc>
                <a:spcPct val="130000"/>
              </a:lnSpc>
              <a:spcBef>
                <a:spcPts val="500"/>
              </a:spcBef>
              <a:spcAft>
                <a:spcPts val="0"/>
              </a:spcAft>
              <a:buClr>
                <a:schemeClr val="dk1"/>
              </a:buClr>
              <a:buSzPts val="136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7" name="Google Shape;17;p13"/>
          <p:cNvSpPr txBox="1"/>
          <p:nvPr>
            <p:ph idx="10" type="dt"/>
          </p:nvPr>
        </p:nvSpPr>
        <p:spPr>
          <a:xfrm>
            <a:off x="795014" y="634204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13"/>
          <p:cNvSpPr txBox="1"/>
          <p:nvPr>
            <p:ph idx="11" type="ftr"/>
          </p:nvPr>
        </p:nvSpPr>
        <p:spPr>
          <a:xfrm>
            <a:off x="7696200" y="6342042"/>
            <a:ext cx="3470128"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3"/>
          <p:cNvSpPr txBox="1"/>
          <p:nvPr>
            <p:ph idx="12" type="sldNum"/>
          </p:nvPr>
        </p:nvSpPr>
        <p:spPr>
          <a:xfrm>
            <a:off x="11166329" y="6342042"/>
            <a:ext cx="52622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grpSp>
        <p:nvGrpSpPr>
          <p:cNvPr id="20" name="Google Shape;20;p13"/>
          <p:cNvGrpSpPr/>
          <p:nvPr/>
        </p:nvGrpSpPr>
        <p:grpSpPr>
          <a:xfrm flipH="1">
            <a:off x="0" y="0"/>
            <a:ext cx="567782" cy="3306479"/>
            <a:chOff x="11619770" y="-2005"/>
            <a:chExt cx="567782" cy="3306479"/>
          </a:xfrm>
        </p:grpSpPr>
        <p:sp>
          <p:nvSpPr>
            <p:cNvPr id="21" name="Google Shape;21;p13"/>
            <p:cNvSpPr/>
            <p:nvPr/>
          </p:nvSpPr>
          <p:spPr>
            <a:xfrm flipH="1" rot="10800000">
              <a:off x="11619770" y="373807"/>
              <a:ext cx="526228" cy="2930667"/>
            </a:xfrm>
            <a:custGeom>
              <a:rect b="b" l="l" r="r" t="t"/>
              <a:pathLst>
                <a:path extrusionOk="0" h="3694096" w="757287">
                  <a:moveTo>
                    <a:pt x="757287" y="3694096"/>
                  </a:moveTo>
                  <a:lnTo>
                    <a:pt x="757287" y="0"/>
                  </a:lnTo>
                  <a:lnTo>
                    <a:pt x="0" y="0"/>
                  </a:lnTo>
                  <a:lnTo>
                    <a:pt x="0" y="3686094"/>
                  </a:lnTo>
                  <a:close/>
                </a:path>
              </a:pathLst>
            </a:custGeom>
            <a:blipFill rotWithShape="1">
              <a:blip r:embed="rId2">
                <a:alphaModFix/>
              </a:blip>
              <a:tile algn="tl" flip="none" tx="0" sx="6000" ty="0" sy="6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22" name="Google Shape;22;p13"/>
            <p:cNvSpPr/>
            <p:nvPr/>
          </p:nvSpPr>
          <p:spPr>
            <a:xfrm rot="10800000">
              <a:off x="11980943" y="-2005"/>
              <a:ext cx="206609" cy="202130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showMasterSp="0" type="vertTx">
  <p:cSld name="VERTICAL_TEXT">
    <p:spTree>
      <p:nvGrpSpPr>
        <p:cNvPr id="75" name="Shape 75"/>
        <p:cNvGrpSpPr/>
        <p:nvPr/>
      </p:nvGrpSpPr>
      <p:grpSpPr>
        <a:xfrm>
          <a:off x="0" y="0"/>
          <a:ext cx="0" cy="0"/>
          <a:chOff x="0" y="0"/>
          <a:chExt cx="0" cy="0"/>
        </a:xfrm>
      </p:grpSpPr>
      <p:sp>
        <p:nvSpPr>
          <p:cNvPr id="76" name="Google Shape;76;p22"/>
          <p:cNvSpPr txBox="1"/>
          <p:nvPr>
            <p:ph type="title"/>
          </p:nvPr>
        </p:nvSpPr>
        <p:spPr>
          <a:xfrm>
            <a:off x="808661" y="365125"/>
            <a:ext cx="10357666" cy="1438450"/>
          </a:xfrm>
          <a:prstGeom prst="rect">
            <a:avLst/>
          </a:prstGeom>
          <a:noFill/>
          <a:ln>
            <a:noFill/>
          </a:ln>
        </p:spPr>
        <p:txBody>
          <a:bodyPr anchorCtr="0" anchor="b" bIns="45700" lIns="91425" spcFirstLastPara="1" rIns="91425" wrap="square" tIns="45700">
            <a:normAutofit/>
          </a:bodyPr>
          <a:lstStyle>
            <a:lvl1pPr lvl="0" algn="l">
              <a:lnSpc>
                <a:spcPct val="12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22"/>
          <p:cNvSpPr txBox="1"/>
          <p:nvPr>
            <p:ph idx="1" type="body"/>
          </p:nvPr>
        </p:nvSpPr>
        <p:spPr>
          <a:xfrm rot="5400000">
            <a:off x="3930095" y="-1102133"/>
            <a:ext cx="4114801" cy="10357666"/>
          </a:xfrm>
          <a:prstGeom prst="rect">
            <a:avLst/>
          </a:prstGeom>
          <a:noFill/>
          <a:ln>
            <a:noFill/>
          </a:ln>
        </p:spPr>
        <p:txBody>
          <a:bodyPr anchorCtr="0" anchor="t" bIns="45700" lIns="91425" spcFirstLastPara="1" rIns="91425" wrap="square" tIns="45700">
            <a:normAutofit/>
          </a:bodyPr>
          <a:lstStyle>
            <a:lvl1pPr indent="-325755" lvl="0" marL="457200" algn="l">
              <a:lnSpc>
                <a:spcPct val="130000"/>
              </a:lnSpc>
              <a:spcBef>
                <a:spcPts val="1000"/>
              </a:spcBef>
              <a:spcAft>
                <a:spcPts val="0"/>
              </a:spcAft>
              <a:buClr>
                <a:schemeClr val="dk1"/>
              </a:buClr>
              <a:buSzPts val="1530"/>
              <a:buChar char="•"/>
              <a:defRPr/>
            </a:lvl1pPr>
            <a:lvl2pPr indent="-342900" lvl="1" marL="914400" algn="l">
              <a:lnSpc>
                <a:spcPct val="130000"/>
              </a:lnSpc>
              <a:spcBef>
                <a:spcPts val="500"/>
              </a:spcBef>
              <a:spcAft>
                <a:spcPts val="0"/>
              </a:spcAft>
              <a:buClr>
                <a:schemeClr val="dk1"/>
              </a:buClr>
              <a:buSzPts val="1800"/>
              <a:buChar char="–"/>
              <a:defRPr/>
            </a:lvl2pPr>
            <a:lvl3pPr indent="-325755" lvl="2" marL="1371600" algn="l">
              <a:lnSpc>
                <a:spcPct val="130000"/>
              </a:lnSpc>
              <a:spcBef>
                <a:spcPts val="500"/>
              </a:spcBef>
              <a:spcAft>
                <a:spcPts val="0"/>
              </a:spcAft>
              <a:buClr>
                <a:schemeClr val="dk1"/>
              </a:buClr>
              <a:buSzPts val="1530"/>
              <a:buChar char="•"/>
              <a:defRPr/>
            </a:lvl3pPr>
            <a:lvl4pPr indent="-342900" lvl="3" marL="1828800" algn="l">
              <a:lnSpc>
                <a:spcPct val="130000"/>
              </a:lnSpc>
              <a:spcBef>
                <a:spcPts val="500"/>
              </a:spcBef>
              <a:spcAft>
                <a:spcPts val="0"/>
              </a:spcAft>
              <a:buClr>
                <a:schemeClr val="dk1"/>
              </a:buClr>
              <a:buSzPts val="1800"/>
              <a:buChar char="–"/>
              <a:defRPr/>
            </a:lvl4pPr>
            <a:lvl5pPr indent="-325754" lvl="4" marL="2286000" algn="l">
              <a:lnSpc>
                <a:spcPct val="130000"/>
              </a:lnSpc>
              <a:spcBef>
                <a:spcPts val="500"/>
              </a:spcBef>
              <a:spcAft>
                <a:spcPts val="0"/>
              </a:spcAft>
              <a:buClr>
                <a:schemeClr val="dk1"/>
              </a:buClr>
              <a:buSzPts val="153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22"/>
          <p:cNvSpPr txBox="1"/>
          <p:nvPr>
            <p:ph idx="10" type="dt"/>
          </p:nvPr>
        </p:nvSpPr>
        <p:spPr>
          <a:xfrm>
            <a:off x="795014" y="634204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2"/>
          <p:cNvSpPr txBox="1"/>
          <p:nvPr>
            <p:ph idx="11" type="ftr"/>
          </p:nvPr>
        </p:nvSpPr>
        <p:spPr>
          <a:xfrm>
            <a:off x="7696200" y="6342042"/>
            <a:ext cx="3470128"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22"/>
          <p:cNvSpPr txBox="1"/>
          <p:nvPr>
            <p:ph idx="12" type="sldNum"/>
          </p:nvPr>
        </p:nvSpPr>
        <p:spPr>
          <a:xfrm>
            <a:off x="11166329" y="6342042"/>
            <a:ext cx="52622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grpSp>
        <p:nvGrpSpPr>
          <p:cNvPr id="81" name="Google Shape;81;p22"/>
          <p:cNvGrpSpPr/>
          <p:nvPr/>
        </p:nvGrpSpPr>
        <p:grpSpPr>
          <a:xfrm rot="10800000">
            <a:off x="0" y="3551521"/>
            <a:ext cx="567782" cy="3306479"/>
            <a:chOff x="11619770" y="-2005"/>
            <a:chExt cx="567782" cy="3306479"/>
          </a:xfrm>
        </p:grpSpPr>
        <p:sp>
          <p:nvSpPr>
            <p:cNvPr id="82" name="Google Shape;82;p22"/>
            <p:cNvSpPr/>
            <p:nvPr/>
          </p:nvSpPr>
          <p:spPr>
            <a:xfrm flipH="1" rot="10800000">
              <a:off x="11619770" y="373807"/>
              <a:ext cx="526228" cy="2930667"/>
            </a:xfrm>
            <a:custGeom>
              <a:rect b="b" l="l" r="r" t="t"/>
              <a:pathLst>
                <a:path extrusionOk="0" h="3694096" w="757287">
                  <a:moveTo>
                    <a:pt x="757287" y="3694096"/>
                  </a:moveTo>
                  <a:lnTo>
                    <a:pt x="757287" y="0"/>
                  </a:lnTo>
                  <a:lnTo>
                    <a:pt x="0" y="0"/>
                  </a:lnTo>
                  <a:lnTo>
                    <a:pt x="0" y="3686094"/>
                  </a:lnTo>
                  <a:close/>
                </a:path>
              </a:pathLst>
            </a:custGeom>
            <a:blipFill rotWithShape="1">
              <a:blip r:embed="rId2">
                <a:alphaModFix/>
              </a:blip>
              <a:tile algn="tl" flip="none" tx="0" sx="6000" ty="0" sy="6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83" name="Google Shape;83;p22"/>
            <p:cNvSpPr/>
            <p:nvPr/>
          </p:nvSpPr>
          <p:spPr>
            <a:xfrm rot="10800000">
              <a:off x="11980943" y="-2005"/>
              <a:ext cx="206609" cy="202130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84" name="Shape 84"/>
        <p:cNvGrpSpPr/>
        <p:nvPr/>
      </p:nvGrpSpPr>
      <p:grpSpPr>
        <a:xfrm>
          <a:off x="0" y="0"/>
          <a:ext cx="0" cy="0"/>
          <a:chOff x="0" y="0"/>
          <a:chExt cx="0" cy="0"/>
        </a:xfrm>
      </p:grpSpPr>
      <p:sp>
        <p:nvSpPr>
          <p:cNvPr id="85" name="Google Shape;85;p23"/>
          <p:cNvSpPr txBox="1"/>
          <p:nvPr>
            <p:ph type="title"/>
          </p:nvPr>
        </p:nvSpPr>
        <p:spPr>
          <a:xfrm rot="5400000">
            <a:off x="7368014" y="2110214"/>
            <a:ext cx="5509787" cy="2537986"/>
          </a:xfrm>
          <a:prstGeom prst="rect">
            <a:avLst/>
          </a:prstGeom>
          <a:noFill/>
          <a:ln>
            <a:noFill/>
          </a:ln>
        </p:spPr>
        <p:txBody>
          <a:bodyPr anchorCtr="0" anchor="b" bIns="45700" lIns="91425" spcFirstLastPara="1" rIns="91425" wrap="square" tIns="45700">
            <a:normAutofit/>
          </a:bodyPr>
          <a:lstStyle>
            <a:lvl1pPr lvl="0" algn="l">
              <a:lnSpc>
                <a:spcPct val="12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23"/>
          <p:cNvSpPr txBox="1"/>
          <p:nvPr>
            <p:ph idx="1" type="body"/>
          </p:nvPr>
        </p:nvSpPr>
        <p:spPr>
          <a:xfrm rot="5400000">
            <a:off x="1953477" y="-529064"/>
            <a:ext cx="5509787" cy="7816542"/>
          </a:xfrm>
          <a:prstGeom prst="rect">
            <a:avLst/>
          </a:prstGeom>
          <a:noFill/>
          <a:ln>
            <a:noFill/>
          </a:ln>
        </p:spPr>
        <p:txBody>
          <a:bodyPr anchorCtr="0" anchor="t" bIns="45700" lIns="91425" spcFirstLastPara="1" rIns="91425" wrap="square" tIns="45700">
            <a:normAutofit/>
          </a:bodyPr>
          <a:lstStyle>
            <a:lvl1pPr indent="-325755" lvl="0" marL="457200" algn="l">
              <a:lnSpc>
                <a:spcPct val="130000"/>
              </a:lnSpc>
              <a:spcBef>
                <a:spcPts val="1000"/>
              </a:spcBef>
              <a:spcAft>
                <a:spcPts val="0"/>
              </a:spcAft>
              <a:buClr>
                <a:schemeClr val="dk1"/>
              </a:buClr>
              <a:buSzPts val="1530"/>
              <a:buChar char="•"/>
              <a:defRPr/>
            </a:lvl1pPr>
            <a:lvl2pPr indent="-342900" lvl="1" marL="914400" algn="l">
              <a:lnSpc>
                <a:spcPct val="130000"/>
              </a:lnSpc>
              <a:spcBef>
                <a:spcPts val="500"/>
              </a:spcBef>
              <a:spcAft>
                <a:spcPts val="0"/>
              </a:spcAft>
              <a:buClr>
                <a:schemeClr val="dk1"/>
              </a:buClr>
              <a:buSzPts val="1800"/>
              <a:buChar char="–"/>
              <a:defRPr/>
            </a:lvl2pPr>
            <a:lvl3pPr indent="-325755" lvl="2" marL="1371600" algn="l">
              <a:lnSpc>
                <a:spcPct val="130000"/>
              </a:lnSpc>
              <a:spcBef>
                <a:spcPts val="500"/>
              </a:spcBef>
              <a:spcAft>
                <a:spcPts val="0"/>
              </a:spcAft>
              <a:buClr>
                <a:schemeClr val="dk1"/>
              </a:buClr>
              <a:buSzPts val="1530"/>
              <a:buChar char="•"/>
              <a:defRPr/>
            </a:lvl3pPr>
            <a:lvl4pPr indent="-342900" lvl="3" marL="1828800" algn="l">
              <a:lnSpc>
                <a:spcPct val="130000"/>
              </a:lnSpc>
              <a:spcBef>
                <a:spcPts val="500"/>
              </a:spcBef>
              <a:spcAft>
                <a:spcPts val="0"/>
              </a:spcAft>
              <a:buClr>
                <a:schemeClr val="dk1"/>
              </a:buClr>
              <a:buSzPts val="1800"/>
              <a:buChar char="–"/>
              <a:defRPr/>
            </a:lvl4pPr>
            <a:lvl5pPr indent="-325754" lvl="4" marL="2286000" algn="l">
              <a:lnSpc>
                <a:spcPct val="130000"/>
              </a:lnSpc>
              <a:spcBef>
                <a:spcPts val="500"/>
              </a:spcBef>
              <a:spcAft>
                <a:spcPts val="0"/>
              </a:spcAft>
              <a:buClr>
                <a:schemeClr val="dk1"/>
              </a:buClr>
              <a:buSzPts val="153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23"/>
          <p:cNvSpPr txBox="1"/>
          <p:nvPr>
            <p:ph idx="10" type="dt"/>
          </p:nvPr>
        </p:nvSpPr>
        <p:spPr>
          <a:xfrm>
            <a:off x="795014" y="634204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3"/>
          <p:cNvSpPr txBox="1"/>
          <p:nvPr>
            <p:ph idx="11" type="ftr"/>
          </p:nvPr>
        </p:nvSpPr>
        <p:spPr>
          <a:xfrm>
            <a:off x="7696200" y="6342042"/>
            <a:ext cx="3470128"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3"/>
          <p:cNvSpPr txBox="1"/>
          <p:nvPr>
            <p:ph idx="12" type="sldNum"/>
          </p:nvPr>
        </p:nvSpPr>
        <p:spPr>
          <a:xfrm>
            <a:off x="11166329" y="6342042"/>
            <a:ext cx="52622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grpSp>
        <p:nvGrpSpPr>
          <p:cNvPr id="90" name="Google Shape;90;p23"/>
          <p:cNvGrpSpPr/>
          <p:nvPr/>
        </p:nvGrpSpPr>
        <p:grpSpPr>
          <a:xfrm rot="10800000">
            <a:off x="0" y="3551521"/>
            <a:ext cx="567782" cy="3306479"/>
            <a:chOff x="11619770" y="-2005"/>
            <a:chExt cx="567782" cy="3306479"/>
          </a:xfrm>
        </p:grpSpPr>
        <p:sp>
          <p:nvSpPr>
            <p:cNvPr id="91" name="Google Shape;91;p23"/>
            <p:cNvSpPr/>
            <p:nvPr/>
          </p:nvSpPr>
          <p:spPr>
            <a:xfrm flipH="1" rot="10800000">
              <a:off x="11619770" y="373807"/>
              <a:ext cx="526228" cy="2930667"/>
            </a:xfrm>
            <a:custGeom>
              <a:rect b="b" l="l" r="r" t="t"/>
              <a:pathLst>
                <a:path extrusionOk="0" h="3694096" w="757287">
                  <a:moveTo>
                    <a:pt x="757287" y="3694096"/>
                  </a:moveTo>
                  <a:lnTo>
                    <a:pt x="757287" y="0"/>
                  </a:lnTo>
                  <a:lnTo>
                    <a:pt x="0" y="0"/>
                  </a:lnTo>
                  <a:lnTo>
                    <a:pt x="0" y="3686094"/>
                  </a:lnTo>
                  <a:close/>
                </a:path>
              </a:pathLst>
            </a:custGeom>
            <a:blipFill rotWithShape="1">
              <a:blip r:embed="rId2">
                <a:alphaModFix/>
              </a:blip>
              <a:tile algn="tl" flip="none" tx="0" sx="6000" ty="0" sy="6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92" name="Google Shape;92;p23"/>
            <p:cNvSpPr/>
            <p:nvPr/>
          </p:nvSpPr>
          <p:spPr>
            <a:xfrm rot="10800000">
              <a:off x="11980943" y="-2005"/>
              <a:ext cx="206609" cy="202130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3" name="Shape 23"/>
        <p:cNvGrpSpPr/>
        <p:nvPr/>
      </p:nvGrpSpPr>
      <p:grpSpPr>
        <a:xfrm>
          <a:off x="0" y="0"/>
          <a:ext cx="0" cy="0"/>
          <a:chOff x="0" y="0"/>
          <a:chExt cx="0" cy="0"/>
        </a:xfrm>
      </p:grpSpPr>
      <p:sp>
        <p:nvSpPr>
          <p:cNvPr id="24" name="Google Shape;24;p14"/>
          <p:cNvSpPr txBox="1"/>
          <p:nvPr>
            <p:ph type="title"/>
          </p:nvPr>
        </p:nvSpPr>
        <p:spPr>
          <a:xfrm>
            <a:off x="808661" y="365125"/>
            <a:ext cx="10357666" cy="1438450"/>
          </a:xfrm>
          <a:prstGeom prst="rect">
            <a:avLst/>
          </a:prstGeom>
          <a:noFill/>
          <a:ln>
            <a:noFill/>
          </a:ln>
        </p:spPr>
        <p:txBody>
          <a:bodyPr anchorCtr="0" anchor="b" bIns="45700" lIns="91425" spcFirstLastPara="1" rIns="91425" wrap="square" tIns="45700">
            <a:normAutofit/>
          </a:bodyPr>
          <a:lstStyle>
            <a:lvl1pPr lvl="0" algn="l">
              <a:lnSpc>
                <a:spcPct val="12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4"/>
          <p:cNvSpPr txBox="1"/>
          <p:nvPr>
            <p:ph idx="1" type="body"/>
          </p:nvPr>
        </p:nvSpPr>
        <p:spPr>
          <a:xfrm>
            <a:off x="808662" y="2019299"/>
            <a:ext cx="10357666" cy="4114801"/>
          </a:xfrm>
          <a:prstGeom prst="rect">
            <a:avLst/>
          </a:prstGeom>
          <a:noFill/>
          <a:ln>
            <a:noFill/>
          </a:ln>
        </p:spPr>
        <p:txBody>
          <a:bodyPr anchorCtr="0" anchor="t" bIns="45700" lIns="91425" spcFirstLastPara="1" rIns="91425" wrap="square" tIns="45700">
            <a:normAutofit/>
          </a:bodyPr>
          <a:lstStyle>
            <a:lvl1pPr indent="-336550" lvl="0" marL="457200" algn="l">
              <a:lnSpc>
                <a:spcPct val="130000"/>
              </a:lnSpc>
              <a:spcBef>
                <a:spcPts val="1000"/>
              </a:spcBef>
              <a:spcAft>
                <a:spcPts val="0"/>
              </a:spcAft>
              <a:buClr>
                <a:schemeClr val="dk1"/>
              </a:buClr>
              <a:buSzPts val="1700"/>
              <a:buChar char="•"/>
              <a:defRPr>
                <a:latin typeface="Avenir"/>
                <a:ea typeface="Avenir"/>
                <a:cs typeface="Avenir"/>
                <a:sym typeface="Avenir"/>
              </a:defRPr>
            </a:lvl1pPr>
            <a:lvl2pPr indent="-342900" lvl="1" marL="914400" algn="l">
              <a:lnSpc>
                <a:spcPct val="130000"/>
              </a:lnSpc>
              <a:spcBef>
                <a:spcPts val="500"/>
              </a:spcBef>
              <a:spcAft>
                <a:spcPts val="0"/>
              </a:spcAft>
              <a:buClr>
                <a:schemeClr val="dk1"/>
              </a:buClr>
              <a:buSzPts val="1800"/>
              <a:buChar char="–"/>
              <a:defRPr>
                <a:latin typeface="Avenir"/>
                <a:ea typeface="Avenir"/>
                <a:cs typeface="Avenir"/>
                <a:sym typeface="Avenir"/>
              </a:defRPr>
            </a:lvl2pPr>
            <a:lvl3pPr indent="-314960" lvl="2" marL="1371600" algn="l">
              <a:lnSpc>
                <a:spcPct val="130000"/>
              </a:lnSpc>
              <a:spcBef>
                <a:spcPts val="500"/>
              </a:spcBef>
              <a:spcAft>
                <a:spcPts val="0"/>
              </a:spcAft>
              <a:buClr>
                <a:schemeClr val="dk1"/>
              </a:buClr>
              <a:buSzPts val="1360"/>
              <a:buChar char="•"/>
              <a:defRPr>
                <a:latin typeface="Avenir"/>
                <a:ea typeface="Avenir"/>
                <a:cs typeface="Avenir"/>
                <a:sym typeface="Avenir"/>
              </a:defRPr>
            </a:lvl3pPr>
            <a:lvl4pPr indent="-317500" lvl="3" marL="1828800" algn="l">
              <a:lnSpc>
                <a:spcPct val="130000"/>
              </a:lnSpc>
              <a:spcBef>
                <a:spcPts val="500"/>
              </a:spcBef>
              <a:spcAft>
                <a:spcPts val="0"/>
              </a:spcAft>
              <a:buClr>
                <a:schemeClr val="dk1"/>
              </a:buClr>
              <a:buSzPts val="1400"/>
              <a:buChar char="–"/>
              <a:defRPr>
                <a:latin typeface="Avenir"/>
                <a:ea typeface="Avenir"/>
                <a:cs typeface="Avenir"/>
                <a:sym typeface="Avenir"/>
              </a:defRPr>
            </a:lvl4pPr>
            <a:lvl5pPr indent="-304164" lvl="4" marL="2286000" algn="l">
              <a:lnSpc>
                <a:spcPct val="130000"/>
              </a:lnSpc>
              <a:spcBef>
                <a:spcPts val="500"/>
              </a:spcBef>
              <a:spcAft>
                <a:spcPts val="0"/>
              </a:spcAft>
              <a:buClr>
                <a:schemeClr val="dk1"/>
              </a:buClr>
              <a:buSzPts val="1190"/>
              <a:buChar char="•"/>
              <a:defRPr>
                <a:latin typeface="Avenir"/>
                <a:ea typeface="Avenir"/>
                <a:cs typeface="Avenir"/>
                <a:sym typeface="Aveni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14"/>
          <p:cNvSpPr txBox="1"/>
          <p:nvPr>
            <p:ph idx="10" type="dt"/>
          </p:nvPr>
        </p:nvSpPr>
        <p:spPr>
          <a:xfrm>
            <a:off x="795014" y="634204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4"/>
          <p:cNvSpPr txBox="1"/>
          <p:nvPr>
            <p:ph idx="11" type="ftr"/>
          </p:nvPr>
        </p:nvSpPr>
        <p:spPr>
          <a:xfrm>
            <a:off x="7696200" y="6342042"/>
            <a:ext cx="3470128"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4"/>
          <p:cNvSpPr txBox="1"/>
          <p:nvPr>
            <p:ph idx="12" type="sldNum"/>
          </p:nvPr>
        </p:nvSpPr>
        <p:spPr>
          <a:xfrm>
            <a:off x="11166329" y="6342042"/>
            <a:ext cx="52622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29" name="Shape 29"/>
        <p:cNvGrpSpPr/>
        <p:nvPr/>
      </p:nvGrpSpPr>
      <p:grpSpPr>
        <a:xfrm>
          <a:off x="0" y="0"/>
          <a:ext cx="0" cy="0"/>
          <a:chOff x="0" y="0"/>
          <a:chExt cx="0" cy="0"/>
        </a:xfrm>
      </p:grpSpPr>
      <p:sp>
        <p:nvSpPr>
          <p:cNvPr id="30" name="Google Shape;30;p15"/>
          <p:cNvSpPr/>
          <p:nvPr/>
        </p:nvSpPr>
        <p:spPr>
          <a:xfrm>
            <a:off x="3242985" y="511814"/>
            <a:ext cx="5706031" cy="5706031"/>
          </a:xfrm>
          <a:prstGeom prst="ellipse">
            <a:avLst/>
          </a:prstGeom>
          <a:solidFill>
            <a:srgbClr val="FEE5D8"/>
          </a:solidFill>
          <a:ln>
            <a:noFill/>
          </a:ln>
          <a:effectLst>
            <a:outerShdw rotWithShape="0" algn="tr" dir="2220000" dist="165100">
              <a:schemeClr val="dk1"/>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31" name="Google Shape;31;p15"/>
          <p:cNvSpPr txBox="1"/>
          <p:nvPr>
            <p:ph type="title"/>
          </p:nvPr>
        </p:nvSpPr>
        <p:spPr>
          <a:xfrm>
            <a:off x="3649192" y="1709738"/>
            <a:ext cx="4893617" cy="2553893"/>
          </a:xfrm>
          <a:prstGeom prst="rect">
            <a:avLst/>
          </a:prstGeom>
          <a:noFill/>
          <a:ln>
            <a:noFill/>
          </a:ln>
        </p:spPr>
        <p:txBody>
          <a:bodyPr anchorCtr="0" anchor="b" bIns="45700" lIns="91425" spcFirstLastPara="1" rIns="91425" wrap="square" tIns="45700">
            <a:normAutofit/>
          </a:bodyPr>
          <a:lstStyle>
            <a:lvl1pPr lvl="0" algn="ctr">
              <a:lnSpc>
                <a:spcPct val="120000"/>
              </a:lnSpc>
              <a:spcBef>
                <a:spcPts val="0"/>
              </a:spcBef>
              <a:spcAft>
                <a:spcPts val="0"/>
              </a:spcAft>
              <a:buClr>
                <a:schemeClr val="dk1"/>
              </a:buClr>
              <a:buSzPts val="3600"/>
              <a:buFont typeface="Avenir"/>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15"/>
          <p:cNvSpPr txBox="1"/>
          <p:nvPr>
            <p:ph idx="1" type="body"/>
          </p:nvPr>
        </p:nvSpPr>
        <p:spPr>
          <a:xfrm>
            <a:off x="4062249" y="4540468"/>
            <a:ext cx="4067503" cy="1154037"/>
          </a:xfrm>
          <a:prstGeom prst="rect">
            <a:avLst/>
          </a:prstGeom>
          <a:noFill/>
          <a:ln>
            <a:noFill/>
          </a:ln>
        </p:spPr>
        <p:txBody>
          <a:bodyPr anchorCtr="0" anchor="t" bIns="45700" lIns="91425" spcFirstLastPara="1" rIns="91425" wrap="square" tIns="45700">
            <a:normAutofit/>
          </a:bodyPr>
          <a:lstStyle>
            <a:lvl1pPr indent="-228600" lvl="0" marL="457200" algn="ctr">
              <a:lnSpc>
                <a:spcPct val="130000"/>
              </a:lnSpc>
              <a:spcBef>
                <a:spcPts val="1000"/>
              </a:spcBef>
              <a:spcAft>
                <a:spcPts val="0"/>
              </a:spcAft>
              <a:buClr>
                <a:schemeClr val="dk1"/>
              </a:buClr>
              <a:buSzPts val="1360"/>
              <a:buNone/>
              <a:defRPr b="1" sz="1600" cap="none">
                <a:solidFill>
                  <a:schemeClr val="dk1"/>
                </a:solidFill>
                <a:latin typeface="Avenir"/>
                <a:ea typeface="Avenir"/>
                <a:cs typeface="Avenir"/>
                <a:sym typeface="Avenir"/>
              </a:defRPr>
            </a:lvl1pPr>
            <a:lvl2pPr indent="-228600" lvl="1" marL="914400" algn="l">
              <a:lnSpc>
                <a:spcPct val="130000"/>
              </a:lnSpc>
              <a:spcBef>
                <a:spcPts val="500"/>
              </a:spcBef>
              <a:spcAft>
                <a:spcPts val="0"/>
              </a:spcAft>
              <a:buClr>
                <a:srgbClr val="888888"/>
              </a:buClr>
              <a:buSzPts val="2000"/>
              <a:buNone/>
              <a:defRPr sz="2000">
                <a:solidFill>
                  <a:srgbClr val="888888"/>
                </a:solidFill>
              </a:defRPr>
            </a:lvl2pPr>
            <a:lvl3pPr indent="-228600" lvl="2" marL="1371600" algn="l">
              <a:lnSpc>
                <a:spcPct val="130000"/>
              </a:lnSpc>
              <a:spcBef>
                <a:spcPts val="500"/>
              </a:spcBef>
              <a:spcAft>
                <a:spcPts val="0"/>
              </a:spcAft>
              <a:buClr>
                <a:srgbClr val="888888"/>
              </a:buClr>
              <a:buSzPts val="1530"/>
              <a:buNone/>
              <a:defRPr sz="1800">
                <a:solidFill>
                  <a:srgbClr val="888888"/>
                </a:solidFill>
              </a:defRPr>
            </a:lvl3pPr>
            <a:lvl4pPr indent="-228600" lvl="3" marL="1828800" algn="l">
              <a:lnSpc>
                <a:spcPct val="130000"/>
              </a:lnSpc>
              <a:spcBef>
                <a:spcPts val="500"/>
              </a:spcBef>
              <a:spcAft>
                <a:spcPts val="0"/>
              </a:spcAft>
              <a:buClr>
                <a:srgbClr val="888888"/>
              </a:buClr>
              <a:buSzPts val="1600"/>
              <a:buNone/>
              <a:defRPr sz="1600">
                <a:solidFill>
                  <a:srgbClr val="888888"/>
                </a:solidFill>
              </a:defRPr>
            </a:lvl4pPr>
            <a:lvl5pPr indent="-228600" lvl="4" marL="2286000" algn="l">
              <a:lnSpc>
                <a:spcPct val="130000"/>
              </a:lnSpc>
              <a:spcBef>
                <a:spcPts val="500"/>
              </a:spcBef>
              <a:spcAft>
                <a:spcPts val="0"/>
              </a:spcAft>
              <a:buClr>
                <a:srgbClr val="888888"/>
              </a:buClr>
              <a:buSzPts val="136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15"/>
          <p:cNvSpPr txBox="1"/>
          <p:nvPr>
            <p:ph idx="10" type="dt"/>
          </p:nvPr>
        </p:nvSpPr>
        <p:spPr>
          <a:xfrm>
            <a:off x="795014" y="634204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5"/>
          <p:cNvSpPr txBox="1"/>
          <p:nvPr>
            <p:ph idx="11" type="ftr"/>
          </p:nvPr>
        </p:nvSpPr>
        <p:spPr>
          <a:xfrm>
            <a:off x="7696200" y="6342042"/>
            <a:ext cx="3470128"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5"/>
          <p:cNvSpPr txBox="1"/>
          <p:nvPr>
            <p:ph idx="12" type="sldNum"/>
          </p:nvPr>
        </p:nvSpPr>
        <p:spPr>
          <a:xfrm>
            <a:off x="11166329" y="6342042"/>
            <a:ext cx="52622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 name="Shape 36"/>
        <p:cNvGrpSpPr/>
        <p:nvPr/>
      </p:nvGrpSpPr>
      <p:grpSpPr>
        <a:xfrm>
          <a:off x="0" y="0"/>
          <a:ext cx="0" cy="0"/>
          <a:chOff x="0" y="0"/>
          <a:chExt cx="0" cy="0"/>
        </a:xfrm>
      </p:grpSpPr>
      <p:sp>
        <p:nvSpPr>
          <p:cNvPr id="37" name="Google Shape;37;p16"/>
          <p:cNvSpPr txBox="1"/>
          <p:nvPr>
            <p:ph type="title"/>
          </p:nvPr>
        </p:nvSpPr>
        <p:spPr>
          <a:xfrm>
            <a:off x="808661" y="365125"/>
            <a:ext cx="10357666" cy="1438450"/>
          </a:xfrm>
          <a:prstGeom prst="rect">
            <a:avLst/>
          </a:prstGeom>
          <a:noFill/>
          <a:ln>
            <a:noFill/>
          </a:ln>
        </p:spPr>
        <p:txBody>
          <a:bodyPr anchorCtr="0" anchor="b" bIns="45700" lIns="91425" spcFirstLastPara="1" rIns="91425" wrap="square" tIns="45700">
            <a:normAutofit/>
          </a:bodyPr>
          <a:lstStyle>
            <a:lvl1pPr lvl="0" algn="l">
              <a:lnSpc>
                <a:spcPct val="12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6"/>
          <p:cNvSpPr txBox="1"/>
          <p:nvPr>
            <p:ph idx="1" type="body"/>
          </p:nvPr>
        </p:nvSpPr>
        <p:spPr>
          <a:xfrm>
            <a:off x="812976" y="2019299"/>
            <a:ext cx="4995019" cy="4157663"/>
          </a:xfrm>
          <a:prstGeom prst="rect">
            <a:avLst/>
          </a:prstGeom>
          <a:noFill/>
          <a:ln>
            <a:noFill/>
          </a:ln>
        </p:spPr>
        <p:txBody>
          <a:bodyPr anchorCtr="0" anchor="t" bIns="45700" lIns="91425" spcFirstLastPara="1" rIns="91425" wrap="square" tIns="45700">
            <a:normAutofit/>
          </a:bodyPr>
          <a:lstStyle>
            <a:lvl1pPr indent="-336550" lvl="0" marL="457200" algn="l">
              <a:lnSpc>
                <a:spcPct val="130000"/>
              </a:lnSpc>
              <a:spcBef>
                <a:spcPts val="1000"/>
              </a:spcBef>
              <a:spcAft>
                <a:spcPts val="0"/>
              </a:spcAft>
              <a:buClr>
                <a:schemeClr val="dk1"/>
              </a:buClr>
              <a:buSzPts val="1700"/>
              <a:buChar char="•"/>
              <a:defRPr>
                <a:latin typeface="Avenir"/>
                <a:ea typeface="Avenir"/>
                <a:cs typeface="Avenir"/>
                <a:sym typeface="Avenir"/>
              </a:defRPr>
            </a:lvl1pPr>
            <a:lvl2pPr indent="-342900" lvl="1" marL="914400" algn="l">
              <a:lnSpc>
                <a:spcPct val="130000"/>
              </a:lnSpc>
              <a:spcBef>
                <a:spcPts val="500"/>
              </a:spcBef>
              <a:spcAft>
                <a:spcPts val="0"/>
              </a:spcAft>
              <a:buClr>
                <a:schemeClr val="dk1"/>
              </a:buClr>
              <a:buSzPts val="1800"/>
              <a:buChar char="–"/>
              <a:defRPr>
                <a:latin typeface="Avenir"/>
                <a:ea typeface="Avenir"/>
                <a:cs typeface="Avenir"/>
                <a:sym typeface="Avenir"/>
              </a:defRPr>
            </a:lvl2pPr>
            <a:lvl3pPr indent="-314960" lvl="2" marL="1371600" algn="l">
              <a:lnSpc>
                <a:spcPct val="130000"/>
              </a:lnSpc>
              <a:spcBef>
                <a:spcPts val="500"/>
              </a:spcBef>
              <a:spcAft>
                <a:spcPts val="0"/>
              </a:spcAft>
              <a:buClr>
                <a:schemeClr val="dk1"/>
              </a:buClr>
              <a:buSzPts val="1360"/>
              <a:buChar char="•"/>
              <a:defRPr>
                <a:latin typeface="Avenir"/>
                <a:ea typeface="Avenir"/>
                <a:cs typeface="Avenir"/>
                <a:sym typeface="Avenir"/>
              </a:defRPr>
            </a:lvl3pPr>
            <a:lvl4pPr indent="-317500" lvl="3" marL="1828800" algn="l">
              <a:lnSpc>
                <a:spcPct val="130000"/>
              </a:lnSpc>
              <a:spcBef>
                <a:spcPts val="500"/>
              </a:spcBef>
              <a:spcAft>
                <a:spcPts val="0"/>
              </a:spcAft>
              <a:buClr>
                <a:schemeClr val="dk1"/>
              </a:buClr>
              <a:buSzPts val="1400"/>
              <a:buChar char="–"/>
              <a:defRPr>
                <a:latin typeface="Avenir"/>
                <a:ea typeface="Avenir"/>
                <a:cs typeface="Avenir"/>
                <a:sym typeface="Avenir"/>
              </a:defRPr>
            </a:lvl4pPr>
            <a:lvl5pPr indent="-304164" lvl="4" marL="2286000" algn="l">
              <a:lnSpc>
                <a:spcPct val="130000"/>
              </a:lnSpc>
              <a:spcBef>
                <a:spcPts val="500"/>
              </a:spcBef>
              <a:spcAft>
                <a:spcPts val="0"/>
              </a:spcAft>
              <a:buClr>
                <a:schemeClr val="dk1"/>
              </a:buClr>
              <a:buSzPts val="1190"/>
              <a:buChar char="•"/>
              <a:defRPr>
                <a:latin typeface="Avenir"/>
                <a:ea typeface="Avenir"/>
                <a:cs typeface="Avenir"/>
                <a:sym typeface="Aveni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16"/>
          <p:cNvSpPr txBox="1"/>
          <p:nvPr>
            <p:ph idx="2" type="body"/>
          </p:nvPr>
        </p:nvSpPr>
        <p:spPr>
          <a:xfrm>
            <a:off x="6293718" y="2019299"/>
            <a:ext cx="5027954" cy="4157663"/>
          </a:xfrm>
          <a:prstGeom prst="rect">
            <a:avLst/>
          </a:prstGeom>
          <a:noFill/>
          <a:ln>
            <a:noFill/>
          </a:ln>
        </p:spPr>
        <p:txBody>
          <a:bodyPr anchorCtr="0" anchor="t" bIns="45700" lIns="91425" spcFirstLastPara="1" rIns="91425" wrap="square" tIns="45700">
            <a:normAutofit/>
          </a:bodyPr>
          <a:lstStyle>
            <a:lvl1pPr indent="-336550" lvl="0" marL="457200" algn="l">
              <a:lnSpc>
                <a:spcPct val="130000"/>
              </a:lnSpc>
              <a:spcBef>
                <a:spcPts val="1000"/>
              </a:spcBef>
              <a:spcAft>
                <a:spcPts val="0"/>
              </a:spcAft>
              <a:buClr>
                <a:schemeClr val="dk1"/>
              </a:buClr>
              <a:buSzPts val="1700"/>
              <a:buChar char="•"/>
              <a:defRPr>
                <a:latin typeface="Avenir"/>
                <a:ea typeface="Avenir"/>
                <a:cs typeface="Avenir"/>
                <a:sym typeface="Avenir"/>
              </a:defRPr>
            </a:lvl1pPr>
            <a:lvl2pPr indent="-342900" lvl="1" marL="914400" algn="l">
              <a:lnSpc>
                <a:spcPct val="130000"/>
              </a:lnSpc>
              <a:spcBef>
                <a:spcPts val="500"/>
              </a:spcBef>
              <a:spcAft>
                <a:spcPts val="0"/>
              </a:spcAft>
              <a:buClr>
                <a:schemeClr val="dk1"/>
              </a:buClr>
              <a:buSzPts val="1800"/>
              <a:buChar char="–"/>
              <a:defRPr>
                <a:latin typeface="Avenir"/>
                <a:ea typeface="Avenir"/>
                <a:cs typeface="Avenir"/>
                <a:sym typeface="Avenir"/>
              </a:defRPr>
            </a:lvl2pPr>
            <a:lvl3pPr indent="-314960" lvl="2" marL="1371600" algn="l">
              <a:lnSpc>
                <a:spcPct val="130000"/>
              </a:lnSpc>
              <a:spcBef>
                <a:spcPts val="500"/>
              </a:spcBef>
              <a:spcAft>
                <a:spcPts val="0"/>
              </a:spcAft>
              <a:buClr>
                <a:schemeClr val="dk1"/>
              </a:buClr>
              <a:buSzPts val="1360"/>
              <a:buChar char="•"/>
              <a:defRPr>
                <a:latin typeface="Avenir"/>
                <a:ea typeface="Avenir"/>
                <a:cs typeface="Avenir"/>
                <a:sym typeface="Avenir"/>
              </a:defRPr>
            </a:lvl3pPr>
            <a:lvl4pPr indent="-317500" lvl="3" marL="1828800" algn="l">
              <a:lnSpc>
                <a:spcPct val="130000"/>
              </a:lnSpc>
              <a:spcBef>
                <a:spcPts val="500"/>
              </a:spcBef>
              <a:spcAft>
                <a:spcPts val="0"/>
              </a:spcAft>
              <a:buClr>
                <a:schemeClr val="dk1"/>
              </a:buClr>
              <a:buSzPts val="1400"/>
              <a:buChar char="–"/>
              <a:defRPr>
                <a:latin typeface="Avenir"/>
                <a:ea typeface="Avenir"/>
                <a:cs typeface="Avenir"/>
                <a:sym typeface="Avenir"/>
              </a:defRPr>
            </a:lvl4pPr>
            <a:lvl5pPr indent="-304164" lvl="4" marL="2286000" algn="l">
              <a:lnSpc>
                <a:spcPct val="130000"/>
              </a:lnSpc>
              <a:spcBef>
                <a:spcPts val="500"/>
              </a:spcBef>
              <a:spcAft>
                <a:spcPts val="0"/>
              </a:spcAft>
              <a:buClr>
                <a:schemeClr val="dk1"/>
              </a:buClr>
              <a:buSzPts val="1190"/>
              <a:buChar char="•"/>
              <a:defRPr>
                <a:latin typeface="Avenir"/>
                <a:ea typeface="Avenir"/>
                <a:cs typeface="Avenir"/>
                <a:sym typeface="Aveni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6"/>
          <p:cNvSpPr txBox="1"/>
          <p:nvPr>
            <p:ph idx="10" type="dt"/>
          </p:nvPr>
        </p:nvSpPr>
        <p:spPr>
          <a:xfrm>
            <a:off x="795014" y="634204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6"/>
          <p:cNvSpPr txBox="1"/>
          <p:nvPr>
            <p:ph idx="11" type="ftr"/>
          </p:nvPr>
        </p:nvSpPr>
        <p:spPr>
          <a:xfrm>
            <a:off x="7696200" y="6342042"/>
            <a:ext cx="3470128"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6"/>
          <p:cNvSpPr txBox="1"/>
          <p:nvPr>
            <p:ph idx="12" type="sldNum"/>
          </p:nvPr>
        </p:nvSpPr>
        <p:spPr>
          <a:xfrm>
            <a:off x="11166329" y="6342042"/>
            <a:ext cx="52622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17"/>
          <p:cNvSpPr txBox="1"/>
          <p:nvPr>
            <p:ph type="title"/>
          </p:nvPr>
        </p:nvSpPr>
        <p:spPr>
          <a:xfrm>
            <a:off x="811460" y="369168"/>
            <a:ext cx="10458729" cy="1439818"/>
          </a:xfrm>
          <a:prstGeom prst="rect">
            <a:avLst/>
          </a:prstGeom>
          <a:noFill/>
          <a:ln>
            <a:noFill/>
          </a:ln>
        </p:spPr>
        <p:txBody>
          <a:bodyPr anchorCtr="0" anchor="b" bIns="45700" lIns="91425" spcFirstLastPara="1" rIns="91425" wrap="square" tIns="45700">
            <a:normAutofit/>
          </a:bodyPr>
          <a:lstStyle>
            <a:lvl1pPr lvl="0" algn="l">
              <a:lnSpc>
                <a:spcPct val="12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17"/>
          <p:cNvSpPr txBox="1"/>
          <p:nvPr>
            <p:ph idx="1" type="body"/>
          </p:nvPr>
        </p:nvSpPr>
        <p:spPr>
          <a:xfrm>
            <a:off x="800101" y="1843067"/>
            <a:ext cx="5007894" cy="662007"/>
          </a:xfrm>
          <a:prstGeom prst="rect">
            <a:avLst/>
          </a:prstGeom>
          <a:noFill/>
          <a:ln>
            <a:noFill/>
          </a:ln>
        </p:spPr>
        <p:txBody>
          <a:bodyPr anchorCtr="0" anchor="b" bIns="45700" lIns="91425" spcFirstLastPara="1" rIns="91425" wrap="square" tIns="45700">
            <a:normAutofit/>
          </a:bodyPr>
          <a:lstStyle>
            <a:lvl1pPr indent="-228600" lvl="0" marL="457200" algn="l">
              <a:lnSpc>
                <a:spcPct val="130000"/>
              </a:lnSpc>
              <a:spcBef>
                <a:spcPts val="1000"/>
              </a:spcBef>
              <a:spcAft>
                <a:spcPts val="0"/>
              </a:spcAft>
              <a:buClr>
                <a:schemeClr val="dk1"/>
              </a:buClr>
              <a:buSzPts val="1700"/>
              <a:buNone/>
              <a:defRPr b="1" sz="2000"/>
            </a:lvl1pPr>
            <a:lvl2pPr indent="-228600" lvl="1" marL="914400" algn="l">
              <a:lnSpc>
                <a:spcPct val="130000"/>
              </a:lnSpc>
              <a:spcBef>
                <a:spcPts val="500"/>
              </a:spcBef>
              <a:spcAft>
                <a:spcPts val="0"/>
              </a:spcAft>
              <a:buClr>
                <a:schemeClr val="dk1"/>
              </a:buClr>
              <a:buSzPts val="2000"/>
              <a:buNone/>
              <a:defRPr b="1" sz="2000"/>
            </a:lvl2pPr>
            <a:lvl3pPr indent="-228600" lvl="2" marL="1371600" algn="l">
              <a:lnSpc>
                <a:spcPct val="130000"/>
              </a:lnSpc>
              <a:spcBef>
                <a:spcPts val="500"/>
              </a:spcBef>
              <a:spcAft>
                <a:spcPts val="0"/>
              </a:spcAft>
              <a:buClr>
                <a:schemeClr val="dk1"/>
              </a:buClr>
              <a:buSzPts val="1530"/>
              <a:buNone/>
              <a:defRPr b="1" sz="1800"/>
            </a:lvl3pPr>
            <a:lvl4pPr indent="-228600" lvl="3" marL="1828800" algn="l">
              <a:lnSpc>
                <a:spcPct val="130000"/>
              </a:lnSpc>
              <a:spcBef>
                <a:spcPts val="500"/>
              </a:spcBef>
              <a:spcAft>
                <a:spcPts val="0"/>
              </a:spcAft>
              <a:buClr>
                <a:schemeClr val="dk1"/>
              </a:buClr>
              <a:buSzPts val="1600"/>
              <a:buNone/>
              <a:defRPr b="1" sz="1600"/>
            </a:lvl4pPr>
            <a:lvl5pPr indent="-228600" lvl="4" marL="2286000" algn="l">
              <a:lnSpc>
                <a:spcPct val="130000"/>
              </a:lnSpc>
              <a:spcBef>
                <a:spcPts val="500"/>
              </a:spcBef>
              <a:spcAft>
                <a:spcPts val="0"/>
              </a:spcAft>
              <a:buClr>
                <a:schemeClr val="dk1"/>
              </a:buClr>
              <a:buSzPts val="136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17"/>
          <p:cNvSpPr txBox="1"/>
          <p:nvPr>
            <p:ph idx="2" type="body"/>
          </p:nvPr>
        </p:nvSpPr>
        <p:spPr>
          <a:xfrm>
            <a:off x="800101" y="2505075"/>
            <a:ext cx="5007894" cy="3684588"/>
          </a:xfrm>
          <a:prstGeom prst="rect">
            <a:avLst/>
          </a:prstGeom>
          <a:noFill/>
          <a:ln>
            <a:noFill/>
          </a:ln>
        </p:spPr>
        <p:txBody>
          <a:bodyPr anchorCtr="0" anchor="t" bIns="45700" lIns="91425" spcFirstLastPara="1" rIns="91425" wrap="square" tIns="45700">
            <a:normAutofit/>
          </a:bodyPr>
          <a:lstStyle>
            <a:lvl1pPr indent="-336550" lvl="0" marL="457200" algn="l">
              <a:lnSpc>
                <a:spcPct val="130000"/>
              </a:lnSpc>
              <a:spcBef>
                <a:spcPts val="1000"/>
              </a:spcBef>
              <a:spcAft>
                <a:spcPts val="0"/>
              </a:spcAft>
              <a:buClr>
                <a:schemeClr val="dk1"/>
              </a:buClr>
              <a:buSzPts val="1700"/>
              <a:buChar char="•"/>
              <a:defRPr>
                <a:latin typeface="Avenir"/>
                <a:ea typeface="Avenir"/>
                <a:cs typeface="Avenir"/>
                <a:sym typeface="Avenir"/>
              </a:defRPr>
            </a:lvl1pPr>
            <a:lvl2pPr indent="-342900" lvl="1" marL="914400" algn="l">
              <a:lnSpc>
                <a:spcPct val="130000"/>
              </a:lnSpc>
              <a:spcBef>
                <a:spcPts val="500"/>
              </a:spcBef>
              <a:spcAft>
                <a:spcPts val="0"/>
              </a:spcAft>
              <a:buClr>
                <a:schemeClr val="dk1"/>
              </a:buClr>
              <a:buSzPts val="1800"/>
              <a:buChar char="–"/>
              <a:defRPr>
                <a:latin typeface="Avenir"/>
                <a:ea typeface="Avenir"/>
                <a:cs typeface="Avenir"/>
                <a:sym typeface="Avenir"/>
              </a:defRPr>
            </a:lvl2pPr>
            <a:lvl3pPr indent="-314960" lvl="2" marL="1371600" algn="l">
              <a:lnSpc>
                <a:spcPct val="130000"/>
              </a:lnSpc>
              <a:spcBef>
                <a:spcPts val="500"/>
              </a:spcBef>
              <a:spcAft>
                <a:spcPts val="0"/>
              </a:spcAft>
              <a:buClr>
                <a:schemeClr val="dk1"/>
              </a:buClr>
              <a:buSzPts val="1360"/>
              <a:buChar char="•"/>
              <a:defRPr>
                <a:latin typeface="Avenir"/>
                <a:ea typeface="Avenir"/>
                <a:cs typeface="Avenir"/>
                <a:sym typeface="Avenir"/>
              </a:defRPr>
            </a:lvl3pPr>
            <a:lvl4pPr indent="-317500" lvl="3" marL="1828800" algn="l">
              <a:lnSpc>
                <a:spcPct val="130000"/>
              </a:lnSpc>
              <a:spcBef>
                <a:spcPts val="500"/>
              </a:spcBef>
              <a:spcAft>
                <a:spcPts val="0"/>
              </a:spcAft>
              <a:buClr>
                <a:schemeClr val="dk1"/>
              </a:buClr>
              <a:buSzPts val="1400"/>
              <a:buChar char="–"/>
              <a:defRPr>
                <a:latin typeface="Avenir"/>
                <a:ea typeface="Avenir"/>
                <a:cs typeface="Avenir"/>
                <a:sym typeface="Avenir"/>
              </a:defRPr>
            </a:lvl4pPr>
            <a:lvl5pPr indent="-304164" lvl="4" marL="2286000" algn="l">
              <a:lnSpc>
                <a:spcPct val="130000"/>
              </a:lnSpc>
              <a:spcBef>
                <a:spcPts val="500"/>
              </a:spcBef>
              <a:spcAft>
                <a:spcPts val="0"/>
              </a:spcAft>
              <a:buClr>
                <a:schemeClr val="dk1"/>
              </a:buClr>
              <a:buSzPts val="1190"/>
              <a:buChar char="•"/>
              <a:defRPr>
                <a:latin typeface="Avenir"/>
                <a:ea typeface="Avenir"/>
                <a:cs typeface="Avenir"/>
                <a:sym typeface="Aveni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17"/>
          <p:cNvSpPr txBox="1"/>
          <p:nvPr>
            <p:ph idx="3" type="body"/>
          </p:nvPr>
        </p:nvSpPr>
        <p:spPr>
          <a:xfrm>
            <a:off x="6276061" y="1843067"/>
            <a:ext cx="4994128" cy="662007"/>
          </a:xfrm>
          <a:prstGeom prst="rect">
            <a:avLst/>
          </a:prstGeom>
          <a:noFill/>
          <a:ln>
            <a:noFill/>
          </a:ln>
        </p:spPr>
        <p:txBody>
          <a:bodyPr anchorCtr="0" anchor="b" bIns="45700" lIns="91425" spcFirstLastPara="1" rIns="91425" wrap="square" tIns="45700">
            <a:normAutofit/>
          </a:bodyPr>
          <a:lstStyle>
            <a:lvl1pPr indent="-228600" lvl="0" marL="457200" algn="l">
              <a:lnSpc>
                <a:spcPct val="130000"/>
              </a:lnSpc>
              <a:spcBef>
                <a:spcPts val="1000"/>
              </a:spcBef>
              <a:spcAft>
                <a:spcPts val="0"/>
              </a:spcAft>
              <a:buClr>
                <a:schemeClr val="dk1"/>
              </a:buClr>
              <a:buSzPts val="1700"/>
              <a:buNone/>
              <a:defRPr b="1" sz="2000"/>
            </a:lvl1pPr>
            <a:lvl2pPr indent="-228600" lvl="1" marL="914400" algn="l">
              <a:lnSpc>
                <a:spcPct val="130000"/>
              </a:lnSpc>
              <a:spcBef>
                <a:spcPts val="500"/>
              </a:spcBef>
              <a:spcAft>
                <a:spcPts val="0"/>
              </a:spcAft>
              <a:buClr>
                <a:schemeClr val="dk1"/>
              </a:buClr>
              <a:buSzPts val="2000"/>
              <a:buNone/>
              <a:defRPr b="1" sz="2000"/>
            </a:lvl2pPr>
            <a:lvl3pPr indent="-228600" lvl="2" marL="1371600" algn="l">
              <a:lnSpc>
                <a:spcPct val="130000"/>
              </a:lnSpc>
              <a:spcBef>
                <a:spcPts val="500"/>
              </a:spcBef>
              <a:spcAft>
                <a:spcPts val="0"/>
              </a:spcAft>
              <a:buClr>
                <a:schemeClr val="dk1"/>
              </a:buClr>
              <a:buSzPts val="1530"/>
              <a:buNone/>
              <a:defRPr b="1" sz="1800"/>
            </a:lvl3pPr>
            <a:lvl4pPr indent="-228600" lvl="3" marL="1828800" algn="l">
              <a:lnSpc>
                <a:spcPct val="130000"/>
              </a:lnSpc>
              <a:spcBef>
                <a:spcPts val="500"/>
              </a:spcBef>
              <a:spcAft>
                <a:spcPts val="0"/>
              </a:spcAft>
              <a:buClr>
                <a:schemeClr val="dk1"/>
              </a:buClr>
              <a:buSzPts val="1600"/>
              <a:buNone/>
              <a:defRPr b="1" sz="1600"/>
            </a:lvl4pPr>
            <a:lvl5pPr indent="-228600" lvl="4" marL="2286000" algn="l">
              <a:lnSpc>
                <a:spcPct val="130000"/>
              </a:lnSpc>
              <a:spcBef>
                <a:spcPts val="500"/>
              </a:spcBef>
              <a:spcAft>
                <a:spcPts val="0"/>
              </a:spcAft>
              <a:buClr>
                <a:schemeClr val="dk1"/>
              </a:buClr>
              <a:buSzPts val="136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17"/>
          <p:cNvSpPr txBox="1"/>
          <p:nvPr>
            <p:ph idx="4" type="body"/>
          </p:nvPr>
        </p:nvSpPr>
        <p:spPr>
          <a:xfrm>
            <a:off x="6276061" y="2505075"/>
            <a:ext cx="4994128" cy="3684588"/>
          </a:xfrm>
          <a:prstGeom prst="rect">
            <a:avLst/>
          </a:prstGeom>
          <a:noFill/>
          <a:ln>
            <a:noFill/>
          </a:ln>
        </p:spPr>
        <p:txBody>
          <a:bodyPr anchorCtr="0" anchor="t" bIns="45700" lIns="91425" spcFirstLastPara="1" rIns="91425" wrap="square" tIns="45700">
            <a:normAutofit/>
          </a:bodyPr>
          <a:lstStyle>
            <a:lvl1pPr indent="-336550" lvl="0" marL="457200" algn="l">
              <a:lnSpc>
                <a:spcPct val="130000"/>
              </a:lnSpc>
              <a:spcBef>
                <a:spcPts val="1000"/>
              </a:spcBef>
              <a:spcAft>
                <a:spcPts val="0"/>
              </a:spcAft>
              <a:buClr>
                <a:schemeClr val="dk1"/>
              </a:buClr>
              <a:buSzPts val="1700"/>
              <a:buChar char="•"/>
              <a:defRPr>
                <a:latin typeface="Avenir"/>
                <a:ea typeface="Avenir"/>
                <a:cs typeface="Avenir"/>
                <a:sym typeface="Avenir"/>
              </a:defRPr>
            </a:lvl1pPr>
            <a:lvl2pPr indent="-342900" lvl="1" marL="914400" algn="l">
              <a:lnSpc>
                <a:spcPct val="130000"/>
              </a:lnSpc>
              <a:spcBef>
                <a:spcPts val="500"/>
              </a:spcBef>
              <a:spcAft>
                <a:spcPts val="0"/>
              </a:spcAft>
              <a:buClr>
                <a:schemeClr val="dk1"/>
              </a:buClr>
              <a:buSzPts val="1800"/>
              <a:buChar char="–"/>
              <a:defRPr>
                <a:latin typeface="Avenir"/>
                <a:ea typeface="Avenir"/>
                <a:cs typeface="Avenir"/>
                <a:sym typeface="Avenir"/>
              </a:defRPr>
            </a:lvl2pPr>
            <a:lvl3pPr indent="-314960" lvl="2" marL="1371600" algn="l">
              <a:lnSpc>
                <a:spcPct val="130000"/>
              </a:lnSpc>
              <a:spcBef>
                <a:spcPts val="500"/>
              </a:spcBef>
              <a:spcAft>
                <a:spcPts val="0"/>
              </a:spcAft>
              <a:buClr>
                <a:schemeClr val="dk1"/>
              </a:buClr>
              <a:buSzPts val="1360"/>
              <a:buChar char="•"/>
              <a:defRPr>
                <a:latin typeface="Avenir"/>
                <a:ea typeface="Avenir"/>
                <a:cs typeface="Avenir"/>
                <a:sym typeface="Avenir"/>
              </a:defRPr>
            </a:lvl3pPr>
            <a:lvl4pPr indent="-317500" lvl="3" marL="1828800" algn="l">
              <a:lnSpc>
                <a:spcPct val="130000"/>
              </a:lnSpc>
              <a:spcBef>
                <a:spcPts val="500"/>
              </a:spcBef>
              <a:spcAft>
                <a:spcPts val="0"/>
              </a:spcAft>
              <a:buClr>
                <a:schemeClr val="dk1"/>
              </a:buClr>
              <a:buSzPts val="1400"/>
              <a:buChar char="–"/>
              <a:defRPr>
                <a:latin typeface="Avenir"/>
                <a:ea typeface="Avenir"/>
                <a:cs typeface="Avenir"/>
                <a:sym typeface="Avenir"/>
              </a:defRPr>
            </a:lvl4pPr>
            <a:lvl5pPr indent="-304164" lvl="4" marL="2286000" algn="l">
              <a:lnSpc>
                <a:spcPct val="130000"/>
              </a:lnSpc>
              <a:spcBef>
                <a:spcPts val="500"/>
              </a:spcBef>
              <a:spcAft>
                <a:spcPts val="0"/>
              </a:spcAft>
              <a:buClr>
                <a:schemeClr val="dk1"/>
              </a:buClr>
              <a:buSzPts val="1190"/>
              <a:buChar char="•"/>
              <a:defRPr>
                <a:latin typeface="Avenir"/>
                <a:ea typeface="Avenir"/>
                <a:cs typeface="Avenir"/>
                <a:sym typeface="Aveni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17"/>
          <p:cNvSpPr txBox="1"/>
          <p:nvPr>
            <p:ph idx="10" type="dt"/>
          </p:nvPr>
        </p:nvSpPr>
        <p:spPr>
          <a:xfrm>
            <a:off x="795014" y="634204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7"/>
          <p:cNvSpPr txBox="1"/>
          <p:nvPr>
            <p:ph idx="11" type="ftr"/>
          </p:nvPr>
        </p:nvSpPr>
        <p:spPr>
          <a:xfrm>
            <a:off x="7696200" y="6342042"/>
            <a:ext cx="3470128"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7"/>
          <p:cNvSpPr txBox="1"/>
          <p:nvPr>
            <p:ph idx="12" type="sldNum"/>
          </p:nvPr>
        </p:nvSpPr>
        <p:spPr>
          <a:xfrm>
            <a:off x="11166329" y="6342042"/>
            <a:ext cx="52622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showMasterSp="0" type="titleOnly">
  <p:cSld name="TITLE_ONLY">
    <p:spTree>
      <p:nvGrpSpPr>
        <p:cNvPr id="52" name="Shape 52"/>
        <p:cNvGrpSpPr/>
        <p:nvPr/>
      </p:nvGrpSpPr>
      <p:grpSpPr>
        <a:xfrm>
          <a:off x="0" y="0"/>
          <a:ext cx="0" cy="0"/>
          <a:chOff x="0" y="0"/>
          <a:chExt cx="0" cy="0"/>
        </a:xfrm>
      </p:grpSpPr>
      <p:sp>
        <p:nvSpPr>
          <p:cNvPr id="53" name="Google Shape;53;p18"/>
          <p:cNvSpPr txBox="1"/>
          <p:nvPr>
            <p:ph type="title"/>
          </p:nvPr>
        </p:nvSpPr>
        <p:spPr>
          <a:xfrm>
            <a:off x="800100" y="983769"/>
            <a:ext cx="10094770" cy="1180574"/>
          </a:xfrm>
          <a:prstGeom prst="rect">
            <a:avLst/>
          </a:prstGeom>
          <a:solidFill>
            <a:srgbClr val="FEE5D8"/>
          </a:solidFill>
          <a:ln>
            <a:noFill/>
          </a:ln>
          <a:effectLst>
            <a:outerShdw rotWithShape="0" algn="bl" dir="18900000" dist="165100">
              <a:srgbClr val="000000"/>
            </a:outerShdw>
          </a:effectLst>
        </p:spPr>
        <p:txBody>
          <a:bodyPr anchorCtr="0" anchor="b" bIns="45700" lIns="91425" spcFirstLastPara="1" rIns="91425" wrap="square" tIns="45700">
            <a:normAutofit/>
          </a:bodyPr>
          <a:lstStyle>
            <a:lvl1pPr lvl="0" algn="l">
              <a:lnSpc>
                <a:spcPct val="120000"/>
              </a:lnSpc>
              <a:spcBef>
                <a:spcPts val="0"/>
              </a:spcBef>
              <a:spcAft>
                <a:spcPts val="0"/>
              </a:spcAft>
              <a:buClr>
                <a:schemeClr val="dk1"/>
              </a:buClr>
              <a:buSzPts val="3200"/>
              <a:buFont typeface="Avenir"/>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18"/>
          <p:cNvSpPr txBox="1"/>
          <p:nvPr>
            <p:ph idx="10" type="dt"/>
          </p:nvPr>
        </p:nvSpPr>
        <p:spPr>
          <a:xfrm>
            <a:off x="795014" y="634204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18"/>
          <p:cNvSpPr txBox="1"/>
          <p:nvPr>
            <p:ph idx="11" type="ftr"/>
          </p:nvPr>
        </p:nvSpPr>
        <p:spPr>
          <a:xfrm>
            <a:off x="7696200" y="6342042"/>
            <a:ext cx="3470128"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8"/>
          <p:cNvSpPr txBox="1"/>
          <p:nvPr>
            <p:ph idx="12" type="sldNum"/>
          </p:nvPr>
        </p:nvSpPr>
        <p:spPr>
          <a:xfrm>
            <a:off x="11166329" y="6342042"/>
            <a:ext cx="52622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57" name="Shape 57"/>
        <p:cNvGrpSpPr/>
        <p:nvPr/>
      </p:nvGrpSpPr>
      <p:grpSpPr>
        <a:xfrm>
          <a:off x="0" y="0"/>
          <a:ext cx="0" cy="0"/>
          <a:chOff x="0" y="0"/>
          <a:chExt cx="0" cy="0"/>
        </a:xfrm>
      </p:grpSpPr>
      <p:sp>
        <p:nvSpPr>
          <p:cNvPr id="58" name="Google Shape;58;p19"/>
          <p:cNvSpPr txBox="1"/>
          <p:nvPr>
            <p:ph idx="10" type="dt"/>
          </p:nvPr>
        </p:nvSpPr>
        <p:spPr>
          <a:xfrm>
            <a:off x="795014" y="634204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9"/>
          <p:cNvSpPr txBox="1"/>
          <p:nvPr>
            <p:ph idx="11" type="ftr"/>
          </p:nvPr>
        </p:nvSpPr>
        <p:spPr>
          <a:xfrm>
            <a:off x="7696200" y="6342042"/>
            <a:ext cx="3470128"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9"/>
          <p:cNvSpPr txBox="1"/>
          <p:nvPr>
            <p:ph idx="12" type="sldNum"/>
          </p:nvPr>
        </p:nvSpPr>
        <p:spPr>
          <a:xfrm>
            <a:off x="11166329" y="6342042"/>
            <a:ext cx="52622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839788" y="987425"/>
            <a:ext cx="3932237" cy="1600200"/>
          </a:xfrm>
          <a:prstGeom prst="rect">
            <a:avLst/>
          </a:prstGeom>
          <a:noFill/>
          <a:ln>
            <a:noFill/>
          </a:ln>
        </p:spPr>
        <p:txBody>
          <a:bodyPr anchorCtr="0" anchor="t" bIns="45700" lIns="91425" spcFirstLastPara="1" rIns="91425" wrap="square" tIns="45700">
            <a:normAutofit/>
          </a:bodyPr>
          <a:lstStyle>
            <a:lvl1pPr lvl="0" algn="l">
              <a:lnSpc>
                <a:spcPct val="120000"/>
              </a:lnSpc>
              <a:spcBef>
                <a:spcPts val="0"/>
              </a:spcBef>
              <a:spcAft>
                <a:spcPts val="0"/>
              </a:spcAft>
              <a:buClr>
                <a:schemeClr val="dk1"/>
              </a:buClr>
              <a:buSzPts val="2800"/>
              <a:buFont typeface="Avenir"/>
              <a:buNone/>
              <a:defRPr b="1" sz="2800">
                <a:latin typeface="Avenir"/>
                <a:ea typeface="Avenir"/>
                <a:cs typeface="Avenir"/>
                <a:sym typeface="Avenir"/>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0"/>
          <p:cNvSpPr txBox="1"/>
          <p:nvPr>
            <p:ph idx="1" type="body"/>
          </p:nvPr>
        </p:nvSpPr>
        <p:spPr>
          <a:xfrm>
            <a:off x="5309826" y="987425"/>
            <a:ext cx="6045562" cy="4873625"/>
          </a:xfrm>
          <a:prstGeom prst="rect">
            <a:avLst/>
          </a:prstGeom>
          <a:noFill/>
          <a:ln>
            <a:noFill/>
          </a:ln>
        </p:spPr>
        <p:txBody>
          <a:bodyPr anchorCtr="0" anchor="t" bIns="45700" lIns="91425" spcFirstLastPara="1" rIns="91425" wrap="square" tIns="45700">
            <a:normAutofit/>
          </a:bodyPr>
          <a:lstStyle>
            <a:lvl1pPr indent="-401320" lvl="0" marL="457200" algn="l">
              <a:lnSpc>
                <a:spcPct val="130000"/>
              </a:lnSpc>
              <a:spcBef>
                <a:spcPts val="1000"/>
              </a:spcBef>
              <a:spcAft>
                <a:spcPts val="0"/>
              </a:spcAft>
              <a:buClr>
                <a:schemeClr val="dk1"/>
              </a:buClr>
              <a:buSzPts val="2720"/>
              <a:buChar char="•"/>
              <a:defRPr sz="3200"/>
            </a:lvl1pPr>
            <a:lvl2pPr indent="-406400" lvl="1" marL="914400" algn="l">
              <a:lnSpc>
                <a:spcPct val="130000"/>
              </a:lnSpc>
              <a:spcBef>
                <a:spcPts val="500"/>
              </a:spcBef>
              <a:spcAft>
                <a:spcPts val="0"/>
              </a:spcAft>
              <a:buClr>
                <a:schemeClr val="dk1"/>
              </a:buClr>
              <a:buSzPts val="2800"/>
              <a:buChar char="–"/>
              <a:defRPr sz="2800"/>
            </a:lvl2pPr>
            <a:lvl3pPr indent="-358139" lvl="2" marL="1371600" algn="l">
              <a:lnSpc>
                <a:spcPct val="130000"/>
              </a:lnSpc>
              <a:spcBef>
                <a:spcPts val="500"/>
              </a:spcBef>
              <a:spcAft>
                <a:spcPts val="0"/>
              </a:spcAft>
              <a:buClr>
                <a:schemeClr val="dk1"/>
              </a:buClr>
              <a:buSzPts val="2040"/>
              <a:buChar char="•"/>
              <a:defRPr sz="2400"/>
            </a:lvl3pPr>
            <a:lvl4pPr indent="-355600" lvl="3" marL="1828800" algn="l">
              <a:lnSpc>
                <a:spcPct val="130000"/>
              </a:lnSpc>
              <a:spcBef>
                <a:spcPts val="500"/>
              </a:spcBef>
              <a:spcAft>
                <a:spcPts val="0"/>
              </a:spcAft>
              <a:buClr>
                <a:schemeClr val="dk1"/>
              </a:buClr>
              <a:buSzPts val="2000"/>
              <a:buChar char="–"/>
              <a:defRPr sz="2000"/>
            </a:lvl4pPr>
            <a:lvl5pPr indent="-336550" lvl="4" marL="2286000" algn="l">
              <a:lnSpc>
                <a:spcPct val="130000"/>
              </a:lnSpc>
              <a:spcBef>
                <a:spcPts val="500"/>
              </a:spcBef>
              <a:spcAft>
                <a:spcPts val="0"/>
              </a:spcAft>
              <a:buClr>
                <a:schemeClr val="dk1"/>
              </a:buClr>
              <a:buSzPts val="17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4" name="Google Shape;64;p20"/>
          <p:cNvSpPr txBox="1"/>
          <p:nvPr>
            <p:ph idx="2" type="body"/>
          </p:nvPr>
        </p:nvSpPr>
        <p:spPr>
          <a:xfrm>
            <a:off x="839788" y="2743200"/>
            <a:ext cx="3932237" cy="3127376"/>
          </a:xfrm>
          <a:prstGeom prst="rect">
            <a:avLst/>
          </a:prstGeom>
          <a:noFill/>
          <a:ln>
            <a:noFill/>
          </a:ln>
        </p:spPr>
        <p:txBody>
          <a:bodyPr anchorCtr="0" anchor="t" bIns="45700" lIns="91425" spcFirstLastPara="1" rIns="91425" wrap="square" tIns="45700">
            <a:normAutofit/>
          </a:bodyPr>
          <a:lstStyle>
            <a:lvl1pPr indent="-228600" lvl="0" marL="457200" algn="l">
              <a:lnSpc>
                <a:spcPct val="130000"/>
              </a:lnSpc>
              <a:spcBef>
                <a:spcPts val="1000"/>
              </a:spcBef>
              <a:spcAft>
                <a:spcPts val="0"/>
              </a:spcAft>
              <a:buClr>
                <a:schemeClr val="dk1"/>
              </a:buClr>
              <a:buSzPts val="1360"/>
              <a:buNone/>
              <a:defRPr sz="1600"/>
            </a:lvl1pPr>
            <a:lvl2pPr indent="-228600" lvl="1" marL="914400" algn="l">
              <a:lnSpc>
                <a:spcPct val="130000"/>
              </a:lnSpc>
              <a:spcBef>
                <a:spcPts val="500"/>
              </a:spcBef>
              <a:spcAft>
                <a:spcPts val="0"/>
              </a:spcAft>
              <a:buClr>
                <a:schemeClr val="dk1"/>
              </a:buClr>
              <a:buSzPts val="1400"/>
              <a:buNone/>
              <a:defRPr sz="1400"/>
            </a:lvl2pPr>
            <a:lvl3pPr indent="-228600" lvl="2" marL="1371600" algn="l">
              <a:lnSpc>
                <a:spcPct val="130000"/>
              </a:lnSpc>
              <a:spcBef>
                <a:spcPts val="500"/>
              </a:spcBef>
              <a:spcAft>
                <a:spcPts val="0"/>
              </a:spcAft>
              <a:buClr>
                <a:schemeClr val="dk1"/>
              </a:buClr>
              <a:buSzPts val="1020"/>
              <a:buNone/>
              <a:defRPr sz="1200"/>
            </a:lvl3pPr>
            <a:lvl4pPr indent="-228600" lvl="3" marL="1828800" algn="l">
              <a:lnSpc>
                <a:spcPct val="130000"/>
              </a:lnSpc>
              <a:spcBef>
                <a:spcPts val="500"/>
              </a:spcBef>
              <a:spcAft>
                <a:spcPts val="0"/>
              </a:spcAft>
              <a:buClr>
                <a:schemeClr val="dk1"/>
              </a:buClr>
              <a:buSzPts val="1000"/>
              <a:buNone/>
              <a:defRPr sz="1000"/>
            </a:lvl4pPr>
            <a:lvl5pPr indent="-228600" lvl="4" marL="2286000" algn="l">
              <a:lnSpc>
                <a:spcPct val="130000"/>
              </a:lnSpc>
              <a:spcBef>
                <a:spcPts val="500"/>
              </a:spcBef>
              <a:spcAft>
                <a:spcPts val="0"/>
              </a:spcAft>
              <a:buClr>
                <a:schemeClr val="dk1"/>
              </a:buClr>
              <a:buSzPts val="85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0"/>
          <p:cNvSpPr txBox="1"/>
          <p:nvPr>
            <p:ph idx="10" type="dt"/>
          </p:nvPr>
        </p:nvSpPr>
        <p:spPr>
          <a:xfrm>
            <a:off x="795014" y="634204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0"/>
          <p:cNvSpPr txBox="1"/>
          <p:nvPr>
            <p:ph idx="11" type="ftr"/>
          </p:nvPr>
        </p:nvSpPr>
        <p:spPr>
          <a:xfrm>
            <a:off x="7696200" y="6342042"/>
            <a:ext cx="3470128"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0"/>
          <p:cNvSpPr txBox="1"/>
          <p:nvPr>
            <p:ph idx="12" type="sldNum"/>
          </p:nvPr>
        </p:nvSpPr>
        <p:spPr>
          <a:xfrm>
            <a:off x="11166329" y="6342042"/>
            <a:ext cx="52622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8" name="Shape 68"/>
        <p:cNvGrpSpPr/>
        <p:nvPr/>
      </p:nvGrpSpPr>
      <p:grpSpPr>
        <a:xfrm>
          <a:off x="0" y="0"/>
          <a:ext cx="0" cy="0"/>
          <a:chOff x="0" y="0"/>
          <a:chExt cx="0" cy="0"/>
        </a:xfrm>
      </p:grpSpPr>
      <p:sp>
        <p:nvSpPr>
          <p:cNvPr id="69" name="Google Shape;69;p21"/>
          <p:cNvSpPr txBox="1"/>
          <p:nvPr>
            <p:ph type="title"/>
          </p:nvPr>
        </p:nvSpPr>
        <p:spPr>
          <a:xfrm>
            <a:off x="839788" y="987425"/>
            <a:ext cx="3932237" cy="1600200"/>
          </a:xfrm>
          <a:prstGeom prst="rect">
            <a:avLst/>
          </a:prstGeom>
          <a:noFill/>
          <a:ln>
            <a:noFill/>
          </a:ln>
        </p:spPr>
        <p:txBody>
          <a:bodyPr anchorCtr="0" anchor="t" bIns="45700" lIns="91425" spcFirstLastPara="1" rIns="91425" wrap="square" tIns="45700">
            <a:normAutofit/>
          </a:bodyPr>
          <a:lstStyle>
            <a:lvl1pPr lvl="0" algn="l">
              <a:lnSpc>
                <a:spcPct val="120000"/>
              </a:lnSpc>
              <a:spcBef>
                <a:spcPts val="0"/>
              </a:spcBef>
              <a:spcAft>
                <a:spcPts val="0"/>
              </a:spcAft>
              <a:buClr>
                <a:schemeClr val="dk1"/>
              </a:buClr>
              <a:buSzPts val="2800"/>
              <a:buFont typeface="Avenir"/>
              <a:buNone/>
              <a:defRPr b="1" sz="2800">
                <a:latin typeface="Avenir"/>
                <a:ea typeface="Avenir"/>
                <a:cs typeface="Avenir"/>
                <a:sym typeface="Avenir"/>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1"/>
          <p:cNvSpPr/>
          <p:nvPr>
            <p:ph idx="2" type="pic"/>
          </p:nvPr>
        </p:nvSpPr>
        <p:spPr>
          <a:xfrm>
            <a:off x="5353969" y="987425"/>
            <a:ext cx="5694503" cy="4873625"/>
          </a:xfrm>
          <a:prstGeom prst="rect">
            <a:avLst/>
          </a:prstGeom>
          <a:noFill/>
          <a:ln>
            <a:noFill/>
          </a:ln>
        </p:spPr>
      </p:sp>
      <p:sp>
        <p:nvSpPr>
          <p:cNvPr id="71" name="Google Shape;71;p21"/>
          <p:cNvSpPr txBox="1"/>
          <p:nvPr>
            <p:ph idx="1" type="body"/>
          </p:nvPr>
        </p:nvSpPr>
        <p:spPr>
          <a:xfrm>
            <a:off x="839788" y="2743200"/>
            <a:ext cx="3932237" cy="3127376"/>
          </a:xfrm>
          <a:prstGeom prst="rect">
            <a:avLst/>
          </a:prstGeom>
          <a:noFill/>
          <a:ln>
            <a:noFill/>
          </a:ln>
        </p:spPr>
        <p:txBody>
          <a:bodyPr anchorCtr="0" anchor="t" bIns="45700" lIns="91425" spcFirstLastPara="1" rIns="91425" wrap="square" tIns="45700">
            <a:normAutofit/>
          </a:bodyPr>
          <a:lstStyle>
            <a:lvl1pPr indent="-228600" lvl="0" marL="457200" algn="l">
              <a:lnSpc>
                <a:spcPct val="130000"/>
              </a:lnSpc>
              <a:spcBef>
                <a:spcPts val="1000"/>
              </a:spcBef>
              <a:spcAft>
                <a:spcPts val="0"/>
              </a:spcAft>
              <a:buClr>
                <a:schemeClr val="dk1"/>
              </a:buClr>
              <a:buSzPts val="1360"/>
              <a:buNone/>
              <a:defRPr sz="1600"/>
            </a:lvl1pPr>
            <a:lvl2pPr indent="-228600" lvl="1" marL="914400" algn="l">
              <a:lnSpc>
                <a:spcPct val="130000"/>
              </a:lnSpc>
              <a:spcBef>
                <a:spcPts val="500"/>
              </a:spcBef>
              <a:spcAft>
                <a:spcPts val="0"/>
              </a:spcAft>
              <a:buClr>
                <a:schemeClr val="dk1"/>
              </a:buClr>
              <a:buSzPts val="1400"/>
              <a:buNone/>
              <a:defRPr sz="1400"/>
            </a:lvl2pPr>
            <a:lvl3pPr indent="-228600" lvl="2" marL="1371600" algn="l">
              <a:lnSpc>
                <a:spcPct val="130000"/>
              </a:lnSpc>
              <a:spcBef>
                <a:spcPts val="500"/>
              </a:spcBef>
              <a:spcAft>
                <a:spcPts val="0"/>
              </a:spcAft>
              <a:buClr>
                <a:schemeClr val="dk1"/>
              </a:buClr>
              <a:buSzPts val="1020"/>
              <a:buNone/>
              <a:defRPr sz="1200"/>
            </a:lvl3pPr>
            <a:lvl4pPr indent="-228600" lvl="3" marL="1828800" algn="l">
              <a:lnSpc>
                <a:spcPct val="130000"/>
              </a:lnSpc>
              <a:spcBef>
                <a:spcPts val="500"/>
              </a:spcBef>
              <a:spcAft>
                <a:spcPts val="0"/>
              </a:spcAft>
              <a:buClr>
                <a:schemeClr val="dk1"/>
              </a:buClr>
              <a:buSzPts val="1000"/>
              <a:buNone/>
              <a:defRPr sz="1000"/>
            </a:lvl4pPr>
            <a:lvl5pPr indent="-228600" lvl="4" marL="2286000" algn="l">
              <a:lnSpc>
                <a:spcPct val="130000"/>
              </a:lnSpc>
              <a:spcBef>
                <a:spcPts val="500"/>
              </a:spcBef>
              <a:spcAft>
                <a:spcPts val="0"/>
              </a:spcAft>
              <a:buClr>
                <a:schemeClr val="dk1"/>
              </a:buClr>
              <a:buSzPts val="85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2" name="Google Shape;72;p21"/>
          <p:cNvSpPr txBox="1"/>
          <p:nvPr>
            <p:ph idx="10" type="dt"/>
          </p:nvPr>
        </p:nvSpPr>
        <p:spPr>
          <a:xfrm>
            <a:off x="795014" y="634204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1"/>
          <p:cNvSpPr txBox="1"/>
          <p:nvPr>
            <p:ph idx="11" type="ftr"/>
          </p:nvPr>
        </p:nvSpPr>
        <p:spPr>
          <a:xfrm>
            <a:off x="7696200" y="6342042"/>
            <a:ext cx="3470128"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1"/>
          <p:cNvSpPr txBox="1"/>
          <p:nvPr>
            <p:ph idx="12" type="sldNum"/>
          </p:nvPr>
        </p:nvSpPr>
        <p:spPr>
          <a:xfrm>
            <a:off x="11166329" y="6342042"/>
            <a:ext cx="52622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808661" y="365125"/>
            <a:ext cx="10357666" cy="1438450"/>
          </a:xfrm>
          <a:prstGeom prst="rect">
            <a:avLst/>
          </a:prstGeom>
          <a:noFill/>
          <a:ln>
            <a:noFill/>
          </a:ln>
        </p:spPr>
        <p:txBody>
          <a:bodyPr anchorCtr="0" anchor="b" bIns="45700" lIns="91425" spcFirstLastPara="1" rIns="91425" wrap="square" tIns="45700">
            <a:normAutofit/>
          </a:bodyPr>
          <a:lstStyle>
            <a:lvl1pPr lvl="0" marR="0" rtl="0" algn="l">
              <a:lnSpc>
                <a:spcPct val="120000"/>
              </a:lnSpc>
              <a:spcBef>
                <a:spcPts val="0"/>
              </a:spcBef>
              <a:spcAft>
                <a:spcPts val="0"/>
              </a:spcAft>
              <a:buClr>
                <a:schemeClr val="dk1"/>
              </a:buClr>
              <a:buSzPts val="3200"/>
              <a:buFont typeface="Avenir"/>
              <a:buNone/>
              <a:defRPr b="0" i="0" sz="32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2"/>
          <p:cNvSpPr txBox="1"/>
          <p:nvPr>
            <p:ph idx="1" type="body"/>
          </p:nvPr>
        </p:nvSpPr>
        <p:spPr>
          <a:xfrm>
            <a:off x="808662" y="2019299"/>
            <a:ext cx="10357666" cy="4114801"/>
          </a:xfrm>
          <a:prstGeom prst="rect">
            <a:avLst/>
          </a:prstGeom>
          <a:noFill/>
          <a:ln>
            <a:noFill/>
          </a:ln>
        </p:spPr>
        <p:txBody>
          <a:bodyPr anchorCtr="0" anchor="t" bIns="45700" lIns="91425" spcFirstLastPara="1" rIns="91425" wrap="square" tIns="45700">
            <a:normAutofit/>
          </a:bodyPr>
          <a:lstStyle>
            <a:lvl1pPr indent="-336550" lvl="0" marL="457200" marR="0" rtl="0" algn="l">
              <a:lnSpc>
                <a:spcPct val="130000"/>
              </a:lnSpc>
              <a:spcBef>
                <a:spcPts val="1000"/>
              </a:spcBef>
              <a:spcAft>
                <a:spcPts val="0"/>
              </a:spcAft>
              <a:buClr>
                <a:schemeClr val="dk1"/>
              </a:buClr>
              <a:buSzPts val="1700"/>
              <a:buFont typeface="Arial"/>
              <a:buChar char="•"/>
              <a:defRPr b="0" i="0" sz="2000" u="none" cap="none" strike="noStrike">
                <a:solidFill>
                  <a:schemeClr val="dk1"/>
                </a:solidFill>
                <a:latin typeface="Avenir"/>
                <a:ea typeface="Avenir"/>
                <a:cs typeface="Avenir"/>
                <a:sym typeface="Avenir"/>
              </a:defRPr>
            </a:lvl1pPr>
            <a:lvl2pPr indent="-342900" lvl="1" marL="914400" marR="0" rtl="0" algn="l">
              <a:lnSpc>
                <a:spcPct val="130000"/>
              </a:lnSpc>
              <a:spcBef>
                <a:spcPts val="500"/>
              </a:spcBef>
              <a:spcAft>
                <a:spcPts val="0"/>
              </a:spcAft>
              <a:buClr>
                <a:schemeClr val="dk1"/>
              </a:buClr>
              <a:buSzPts val="1800"/>
              <a:buFont typeface="Avenir"/>
              <a:buChar char="–"/>
              <a:defRPr b="0" i="0" sz="1800" u="none" cap="none" strike="noStrike">
                <a:solidFill>
                  <a:schemeClr val="dk1"/>
                </a:solidFill>
                <a:latin typeface="Avenir"/>
                <a:ea typeface="Avenir"/>
                <a:cs typeface="Avenir"/>
                <a:sym typeface="Avenir"/>
              </a:defRPr>
            </a:lvl2pPr>
            <a:lvl3pPr indent="-314960" lvl="2" marL="1371600" marR="0" rtl="0" algn="l">
              <a:lnSpc>
                <a:spcPct val="130000"/>
              </a:lnSpc>
              <a:spcBef>
                <a:spcPts val="500"/>
              </a:spcBef>
              <a:spcAft>
                <a:spcPts val="0"/>
              </a:spcAft>
              <a:buClr>
                <a:schemeClr val="dk1"/>
              </a:buClr>
              <a:buSzPts val="1360"/>
              <a:buFont typeface="Arial"/>
              <a:buChar char="•"/>
              <a:defRPr b="0" i="0" sz="1600" u="none" cap="none" strike="noStrike">
                <a:solidFill>
                  <a:schemeClr val="dk1"/>
                </a:solidFill>
                <a:latin typeface="Avenir"/>
                <a:ea typeface="Avenir"/>
                <a:cs typeface="Avenir"/>
                <a:sym typeface="Avenir"/>
              </a:defRPr>
            </a:lvl3pPr>
            <a:lvl4pPr indent="-317500" lvl="3" marL="1828800" marR="0" rtl="0" algn="l">
              <a:lnSpc>
                <a:spcPct val="130000"/>
              </a:lnSpc>
              <a:spcBef>
                <a:spcPts val="500"/>
              </a:spcBef>
              <a:spcAft>
                <a:spcPts val="0"/>
              </a:spcAft>
              <a:buClr>
                <a:schemeClr val="dk1"/>
              </a:buClr>
              <a:buSzPts val="1400"/>
              <a:buFont typeface="Avenir"/>
              <a:buChar char="–"/>
              <a:defRPr b="0" i="0" sz="1400" u="none" cap="none" strike="noStrike">
                <a:solidFill>
                  <a:schemeClr val="dk1"/>
                </a:solidFill>
                <a:latin typeface="Avenir"/>
                <a:ea typeface="Avenir"/>
                <a:cs typeface="Avenir"/>
                <a:sym typeface="Avenir"/>
              </a:defRPr>
            </a:lvl4pPr>
            <a:lvl5pPr indent="-304164" lvl="4" marL="2286000" marR="0" rtl="0" algn="l">
              <a:lnSpc>
                <a:spcPct val="130000"/>
              </a:lnSpc>
              <a:spcBef>
                <a:spcPts val="500"/>
              </a:spcBef>
              <a:spcAft>
                <a:spcPts val="0"/>
              </a:spcAft>
              <a:buClr>
                <a:schemeClr val="dk1"/>
              </a:buClr>
              <a:buSzPts val="1190"/>
              <a:buFont typeface="Arial"/>
              <a:buChar char="•"/>
              <a:defRPr b="0" i="0" sz="14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8" name="Google Shape;8;p12"/>
          <p:cNvSpPr txBox="1"/>
          <p:nvPr>
            <p:ph idx="10" type="dt"/>
          </p:nvPr>
        </p:nvSpPr>
        <p:spPr>
          <a:xfrm>
            <a:off x="795014" y="6342042"/>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9" name="Google Shape;9;p12"/>
          <p:cNvSpPr txBox="1"/>
          <p:nvPr>
            <p:ph idx="11" type="ftr"/>
          </p:nvPr>
        </p:nvSpPr>
        <p:spPr>
          <a:xfrm>
            <a:off x="7696200" y="6342042"/>
            <a:ext cx="3470128"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00" u="none" cap="none" strike="noStrike">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10" name="Google Shape;10;p12"/>
          <p:cNvSpPr txBox="1"/>
          <p:nvPr>
            <p:ph idx="12" type="sldNum"/>
          </p:nvPr>
        </p:nvSpPr>
        <p:spPr>
          <a:xfrm>
            <a:off x="11166329" y="6342042"/>
            <a:ext cx="526228"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00" u="none" cap="none" strike="noStrike">
                <a:solidFill>
                  <a:schemeClr val="dk1"/>
                </a:solidFill>
                <a:latin typeface="Avenir"/>
                <a:ea typeface="Avenir"/>
                <a:cs typeface="Avenir"/>
                <a:sym typeface="Avenir"/>
              </a:defRPr>
            </a:lvl1pPr>
            <a:lvl2pPr indent="0" lvl="1" marL="0" marR="0" rtl="0" algn="r">
              <a:spcBef>
                <a:spcPts val="0"/>
              </a:spcBef>
              <a:buNone/>
              <a:defRPr b="0" i="0" sz="1000" u="none" cap="none" strike="noStrike">
                <a:solidFill>
                  <a:schemeClr val="dk1"/>
                </a:solidFill>
                <a:latin typeface="Avenir"/>
                <a:ea typeface="Avenir"/>
                <a:cs typeface="Avenir"/>
                <a:sym typeface="Avenir"/>
              </a:defRPr>
            </a:lvl2pPr>
            <a:lvl3pPr indent="0" lvl="2" marL="0" marR="0" rtl="0" algn="r">
              <a:spcBef>
                <a:spcPts val="0"/>
              </a:spcBef>
              <a:buNone/>
              <a:defRPr b="0" i="0" sz="1000" u="none" cap="none" strike="noStrike">
                <a:solidFill>
                  <a:schemeClr val="dk1"/>
                </a:solidFill>
                <a:latin typeface="Avenir"/>
                <a:ea typeface="Avenir"/>
                <a:cs typeface="Avenir"/>
                <a:sym typeface="Avenir"/>
              </a:defRPr>
            </a:lvl3pPr>
            <a:lvl4pPr indent="0" lvl="3" marL="0" marR="0" rtl="0" algn="r">
              <a:spcBef>
                <a:spcPts val="0"/>
              </a:spcBef>
              <a:buNone/>
              <a:defRPr b="0" i="0" sz="1000" u="none" cap="none" strike="noStrike">
                <a:solidFill>
                  <a:schemeClr val="dk1"/>
                </a:solidFill>
                <a:latin typeface="Avenir"/>
                <a:ea typeface="Avenir"/>
                <a:cs typeface="Avenir"/>
                <a:sym typeface="Avenir"/>
              </a:defRPr>
            </a:lvl4pPr>
            <a:lvl5pPr indent="0" lvl="4" marL="0" marR="0" rtl="0" algn="r">
              <a:spcBef>
                <a:spcPts val="0"/>
              </a:spcBef>
              <a:buNone/>
              <a:defRPr b="0" i="0" sz="1000" u="none" cap="none" strike="noStrike">
                <a:solidFill>
                  <a:schemeClr val="dk1"/>
                </a:solidFill>
                <a:latin typeface="Avenir"/>
                <a:ea typeface="Avenir"/>
                <a:cs typeface="Avenir"/>
                <a:sym typeface="Avenir"/>
              </a:defRPr>
            </a:lvl5pPr>
            <a:lvl6pPr indent="0" lvl="5" marL="0" marR="0" rtl="0" algn="r">
              <a:spcBef>
                <a:spcPts val="0"/>
              </a:spcBef>
              <a:buNone/>
              <a:defRPr b="0" i="0" sz="1000" u="none" cap="none" strike="noStrike">
                <a:solidFill>
                  <a:schemeClr val="dk1"/>
                </a:solidFill>
                <a:latin typeface="Avenir"/>
                <a:ea typeface="Avenir"/>
                <a:cs typeface="Avenir"/>
                <a:sym typeface="Avenir"/>
              </a:defRPr>
            </a:lvl6pPr>
            <a:lvl7pPr indent="0" lvl="6" marL="0" marR="0" rtl="0" algn="r">
              <a:spcBef>
                <a:spcPts val="0"/>
              </a:spcBef>
              <a:buNone/>
              <a:defRPr b="0" i="0" sz="1000" u="none" cap="none" strike="noStrike">
                <a:solidFill>
                  <a:schemeClr val="dk1"/>
                </a:solidFill>
                <a:latin typeface="Avenir"/>
                <a:ea typeface="Avenir"/>
                <a:cs typeface="Avenir"/>
                <a:sym typeface="Avenir"/>
              </a:defRPr>
            </a:lvl7pPr>
            <a:lvl8pPr indent="0" lvl="7" marL="0" marR="0" rtl="0" algn="r">
              <a:spcBef>
                <a:spcPts val="0"/>
              </a:spcBef>
              <a:buNone/>
              <a:defRPr b="0" i="0" sz="1000" u="none" cap="none" strike="noStrike">
                <a:solidFill>
                  <a:schemeClr val="dk1"/>
                </a:solidFill>
                <a:latin typeface="Avenir"/>
                <a:ea typeface="Avenir"/>
                <a:cs typeface="Avenir"/>
                <a:sym typeface="Avenir"/>
              </a:defRPr>
            </a:lvl8pPr>
            <a:lvl9pPr indent="0" lvl="8" marL="0" marR="0" rtl="0" algn="r">
              <a:spcBef>
                <a:spcPts val="0"/>
              </a:spcBef>
              <a:buNone/>
              <a:defRPr b="0" i="0" sz="1000" u="none" cap="none" strike="noStrike">
                <a:solidFill>
                  <a:schemeClr val="dk1"/>
                </a:solidFill>
                <a:latin typeface="Avenir"/>
                <a:ea typeface="Avenir"/>
                <a:cs typeface="Avenir"/>
                <a:sym typeface="Avenir"/>
              </a:defRPr>
            </a:lvl9pPr>
          </a:lstStyle>
          <a:p>
            <a:pPr indent="0" lvl="0" marL="0" rtl="0" algn="r">
              <a:spcBef>
                <a:spcPts val="0"/>
              </a:spcBef>
              <a:spcAft>
                <a:spcPts val="0"/>
              </a:spcAft>
              <a:buNone/>
            </a:pPr>
            <a:fld id="{00000000-1234-1234-1234-123412341234}" type="slidenum">
              <a:rPr lang="en-US"/>
              <a:t>‹#›</a:t>
            </a:fld>
            <a:endParaRPr/>
          </a:p>
        </p:txBody>
      </p:sp>
      <p:grpSp>
        <p:nvGrpSpPr>
          <p:cNvPr id="11" name="Google Shape;11;p12"/>
          <p:cNvGrpSpPr/>
          <p:nvPr/>
        </p:nvGrpSpPr>
        <p:grpSpPr>
          <a:xfrm flipH="1" rot="10800000">
            <a:off x="11626076" y="3551521"/>
            <a:ext cx="567782" cy="3306479"/>
            <a:chOff x="11619770" y="-2005"/>
            <a:chExt cx="567782" cy="3306479"/>
          </a:xfrm>
        </p:grpSpPr>
        <p:sp>
          <p:nvSpPr>
            <p:cNvPr id="12" name="Google Shape;12;p12"/>
            <p:cNvSpPr/>
            <p:nvPr/>
          </p:nvSpPr>
          <p:spPr>
            <a:xfrm flipH="1" rot="10800000">
              <a:off x="11619770" y="373807"/>
              <a:ext cx="526228" cy="2930667"/>
            </a:xfrm>
            <a:custGeom>
              <a:rect b="b" l="l" r="r" t="t"/>
              <a:pathLst>
                <a:path extrusionOk="0" h="3694096" w="757287">
                  <a:moveTo>
                    <a:pt x="757287" y="3694096"/>
                  </a:moveTo>
                  <a:lnTo>
                    <a:pt x="757287" y="0"/>
                  </a:lnTo>
                  <a:lnTo>
                    <a:pt x="0" y="0"/>
                  </a:lnTo>
                  <a:lnTo>
                    <a:pt x="0" y="3686094"/>
                  </a:lnTo>
                  <a:close/>
                </a:path>
              </a:pathLst>
            </a:custGeom>
            <a:blipFill rotWithShape="1">
              <a:blip r:embed="rId1">
                <a:alphaModFix/>
              </a:blip>
              <a:tile algn="tl" flip="none" tx="0" sx="6000" ty="0" sy="6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3" name="Google Shape;13;p12"/>
            <p:cNvSpPr/>
            <p:nvPr/>
          </p:nvSpPr>
          <p:spPr>
            <a:xfrm rot="10800000">
              <a:off x="11980943" y="-2005"/>
              <a:ext cx="206609" cy="202130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gr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6" name="Shape 96"/>
        <p:cNvGrpSpPr/>
        <p:nvPr/>
      </p:nvGrpSpPr>
      <p:grpSpPr>
        <a:xfrm>
          <a:off x="0" y="0"/>
          <a:ext cx="0" cy="0"/>
          <a:chOff x="0" y="0"/>
          <a:chExt cx="0" cy="0"/>
        </a:xfrm>
      </p:grpSpPr>
      <p:sp>
        <p:nvSpPr>
          <p:cNvPr id="97" name="Google Shape;97;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pic>
        <p:nvPicPr>
          <p:cNvPr id="98" name="Google Shape;98;p1"/>
          <p:cNvPicPr preferRelativeResize="0"/>
          <p:nvPr/>
        </p:nvPicPr>
        <p:blipFill rotWithShape="1">
          <a:blip r:embed="rId3">
            <a:alphaModFix/>
          </a:blip>
          <a:srcRect b="0" l="2677" r="8433" t="0"/>
          <a:stretch/>
        </p:blipFill>
        <p:spPr>
          <a:xfrm>
            <a:off x="20" y="10"/>
            <a:ext cx="12191980" cy="6857990"/>
          </a:xfrm>
          <a:prstGeom prst="rect">
            <a:avLst/>
          </a:prstGeom>
          <a:noFill/>
          <a:ln>
            <a:noFill/>
          </a:ln>
        </p:spPr>
      </p:pic>
      <p:sp>
        <p:nvSpPr>
          <p:cNvPr id="99" name="Google Shape;99;p1"/>
          <p:cNvSpPr/>
          <p:nvPr/>
        </p:nvSpPr>
        <p:spPr>
          <a:xfrm>
            <a:off x="1070993" y="1165193"/>
            <a:ext cx="4527613" cy="4527613"/>
          </a:xfrm>
          <a:prstGeom prst="ellipse">
            <a:avLst/>
          </a:prstGeom>
          <a:solidFill>
            <a:srgbClr val="FEE5D8"/>
          </a:solidFill>
          <a:ln>
            <a:noFill/>
          </a:ln>
          <a:effectLst>
            <a:outerShdw rotWithShape="0" algn="tr" dir="8100000" dist="165100">
              <a:srgbClr val="000000"/>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00" name="Google Shape;100;p1"/>
          <p:cNvSpPr txBox="1"/>
          <p:nvPr>
            <p:ph type="ctrTitle"/>
          </p:nvPr>
        </p:nvSpPr>
        <p:spPr>
          <a:xfrm>
            <a:off x="1238626" y="1981199"/>
            <a:ext cx="4192348" cy="1447801"/>
          </a:xfrm>
          <a:prstGeom prst="rect">
            <a:avLst/>
          </a:prstGeom>
          <a:noFill/>
          <a:ln>
            <a:noFill/>
          </a:ln>
        </p:spPr>
        <p:txBody>
          <a:bodyPr anchorCtr="0" anchor="b" bIns="45700" lIns="91425" spcFirstLastPara="1" rIns="91425" wrap="square" tIns="45700">
            <a:normAutofit/>
          </a:bodyPr>
          <a:lstStyle/>
          <a:p>
            <a:pPr indent="0" lvl="0" marL="0" rtl="0" algn="ctr">
              <a:lnSpc>
                <a:spcPct val="120000"/>
              </a:lnSpc>
              <a:spcBef>
                <a:spcPts val="0"/>
              </a:spcBef>
              <a:spcAft>
                <a:spcPts val="0"/>
              </a:spcAft>
              <a:buClr>
                <a:srgbClr val="000000"/>
              </a:buClr>
              <a:buSzPts val="2000"/>
              <a:buFont typeface="Avenir"/>
              <a:buNone/>
            </a:pPr>
            <a:r>
              <a:rPr lang="en-US" sz="2000">
                <a:solidFill>
                  <a:srgbClr val="000000"/>
                </a:solidFill>
              </a:rPr>
              <a:t>A GUIDE TO SEC FILINGS</a:t>
            </a:r>
            <a:endParaRPr/>
          </a:p>
        </p:txBody>
      </p:sp>
      <p:sp>
        <p:nvSpPr>
          <p:cNvPr id="101" name="Google Shape;101;p1"/>
          <p:cNvSpPr txBox="1"/>
          <p:nvPr>
            <p:ph idx="1" type="subTitle"/>
          </p:nvPr>
        </p:nvSpPr>
        <p:spPr>
          <a:xfrm>
            <a:off x="1719063" y="3645044"/>
            <a:ext cx="3231472" cy="907895"/>
          </a:xfrm>
          <a:prstGeom prst="rect">
            <a:avLst/>
          </a:prstGeom>
          <a:noFill/>
          <a:ln>
            <a:noFill/>
          </a:ln>
        </p:spPr>
        <p:txBody>
          <a:bodyPr anchorCtr="0" anchor="t" bIns="45700" lIns="91425" spcFirstLastPara="1" rIns="91425" wrap="square" tIns="45700">
            <a:normAutofit/>
          </a:bodyPr>
          <a:lstStyle/>
          <a:p>
            <a:pPr indent="0" lvl="0" marL="0" rtl="0" algn="ctr">
              <a:lnSpc>
                <a:spcPct val="130000"/>
              </a:lnSpc>
              <a:spcBef>
                <a:spcPts val="0"/>
              </a:spcBef>
              <a:spcAft>
                <a:spcPts val="0"/>
              </a:spcAft>
              <a:buClr>
                <a:srgbClr val="000000"/>
              </a:buClr>
              <a:buSzPts val="1360"/>
              <a:buNone/>
            </a:pPr>
            <a:r>
              <a:rPr lang="en-US">
                <a:solidFill>
                  <a:srgbClr val="000000"/>
                </a:solidFill>
              </a:rPr>
              <a:t>LUMIA LAW CORPORATION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0"/>
          <p:cNvSpPr txBox="1"/>
          <p:nvPr>
            <p:ph type="title"/>
          </p:nvPr>
        </p:nvSpPr>
        <p:spPr>
          <a:xfrm>
            <a:off x="808661" y="365125"/>
            <a:ext cx="10357666" cy="1438450"/>
          </a:xfrm>
          <a:prstGeom prst="rect">
            <a:avLst/>
          </a:prstGeom>
          <a:noFill/>
          <a:ln>
            <a:noFill/>
          </a:ln>
        </p:spPr>
        <p:txBody>
          <a:bodyPr anchorCtr="0" anchor="b" bIns="45700" lIns="91425" spcFirstLastPara="1" rIns="91425" wrap="square" tIns="45700">
            <a:normAutofit/>
          </a:bodyPr>
          <a:lstStyle/>
          <a:p>
            <a:pPr indent="0" lvl="0" marL="0" rtl="0" algn="l">
              <a:lnSpc>
                <a:spcPct val="120000"/>
              </a:lnSpc>
              <a:spcBef>
                <a:spcPts val="0"/>
              </a:spcBef>
              <a:spcAft>
                <a:spcPts val="0"/>
              </a:spcAft>
              <a:buClr>
                <a:schemeClr val="dk1"/>
              </a:buClr>
              <a:buSzPts val="3200"/>
              <a:buFont typeface="Avenir"/>
              <a:buNone/>
            </a:pPr>
            <a:r>
              <a:rPr lang="en-US"/>
              <a:t>CHOOSING AN SEC FILING</a:t>
            </a:r>
            <a:endParaRPr/>
          </a:p>
        </p:txBody>
      </p:sp>
      <p:sp>
        <p:nvSpPr>
          <p:cNvPr id="179" name="Google Shape;179;p10"/>
          <p:cNvSpPr txBox="1"/>
          <p:nvPr>
            <p:ph idx="1" type="body"/>
          </p:nvPr>
        </p:nvSpPr>
        <p:spPr>
          <a:xfrm>
            <a:off x="808662" y="2019299"/>
            <a:ext cx="10357666" cy="4114801"/>
          </a:xfrm>
          <a:prstGeom prst="rect">
            <a:avLst/>
          </a:prstGeom>
          <a:noFill/>
          <a:ln>
            <a:noFill/>
          </a:ln>
        </p:spPr>
        <p:txBody>
          <a:bodyPr anchorCtr="0" anchor="t" bIns="45700" lIns="91425" spcFirstLastPara="1" rIns="91425" wrap="square" tIns="45700">
            <a:normAutofit/>
          </a:bodyPr>
          <a:lstStyle/>
          <a:p>
            <a:pPr indent="-228600" lvl="0" marL="228600" rtl="0" algn="l">
              <a:lnSpc>
                <a:spcPct val="130000"/>
              </a:lnSpc>
              <a:spcBef>
                <a:spcPts val="0"/>
              </a:spcBef>
              <a:spcAft>
                <a:spcPts val="0"/>
              </a:spcAft>
              <a:buClr>
                <a:schemeClr val="dk1"/>
              </a:buClr>
              <a:buSzPts val="1700"/>
              <a:buChar char="•"/>
            </a:pPr>
            <a:r>
              <a:rPr lang="en-US"/>
              <a:t>Each filing (Regulations A, CF, and D) comes with different restrictions and requirements, so there’s no “best filing”</a:t>
            </a:r>
            <a:endParaRPr/>
          </a:p>
          <a:p>
            <a:pPr indent="-228600" lvl="0" marL="228600" rtl="0" algn="l">
              <a:lnSpc>
                <a:spcPct val="130000"/>
              </a:lnSpc>
              <a:spcBef>
                <a:spcPts val="1000"/>
              </a:spcBef>
              <a:spcAft>
                <a:spcPts val="0"/>
              </a:spcAft>
              <a:buClr>
                <a:schemeClr val="dk1"/>
              </a:buClr>
              <a:buSzPts val="1700"/>
              <a:buChar char="•"/>
            </a:pPr>
            <a:r>
              <a:rPr lang="en-US"/>
              <a:t>To determine what the most appropriate filing is, founders should look at how the requirements and requirements for each one fit with their fundraising strategy</a:t>
            </a:r>
            <a:endParaRPr/>
          </a:p>
          <a:p>
            <a:pPr indent="-228600" lvl="0" marL="228600" rtl="0" algn="l">
              <a:lnSpc>
                <a:spcPct val="130000"/>
              </a:lnSpc>
              <a:spcBef>
                <a:spcPts val="1000"/>
              </a:spcBef>
              <a:spcAft>
                <a:spcPts val="0"/>
              </a:spcAft>
              <a:buClr>
                <a:schemeClr val="dk1"/>
              </a:buClr>
              <a:buSzPts val="1700"/>
              <a:buChar char="•"/>
            </a:pPr>
            <a:r>
              <a:rPr lang="en-US"/>
              <a:t>Are SEC filings necessary? </a:t>
            </a:r>
            <a:endParaRPr/>
          </a:p>
          <a:p>
            <a:pPr indent="-228600" lvl="2" marL="731520" rtl="0" algn="l">
              <a:lnSpc>
                <a:spcPct val="130000"/>
              </a:lnSpc>
              <a:spcBef>
                <a:spcPts val="500"/>
              </a:spcBef>
              <a:spcAft>
                <a:spcPts val="0"/>
              </a:spcAft>
              <a:buClr>
                <a:schemeClr val="dk1"/>
              </a:buClr>
              <a:buSzPts val="1360"/>
              <a:buChar char="•"/>
            </a:pPr>
            <a:r>
              <a:rPr lang="en-US"/>
              <a:t>Yes, because the U.S. is a transparent market</a:t>
            </a:r>
            <a:endParaRPr/>
          </a:p>
          <a:p>
            <a:pPr indent="-228600" lvl="2" marL="731520" rtl="0" algn="l">
              <a:lnSpc>
                <a:spcPct val="130000"/>
              </a:lnSpc>
              <a:spcBef>
                <a:spcPts val="500"/>
              </a:spcBef>
              <a:spcAft>
                <a:spcPts val="0"/>
              </a:spcAft>
              <a:buClr>
                <a:schemeClr val="dk1"/>
              </a:buClr>
              <a:buSzPts val="1360"/>
              <a:buChar char="•"/>
            </a:pPr>
            <a:r>
              <a:rPr lang="en-US"/>
              <a:t>Telling everyone that you managed to raise $X will get you in trouble because filings are all published online (that is, if you say you raised money but no one can find the applicable filing online, then competitors could report you)</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1"/>
          <p:cNvSpPr txBox="1"/>
          <p:nvPr>
            <p:ph type="title"/>
          </p:nvPr>
        </p:nvSpPr>
        <p:spPr>
          <a:xfrm>
            <a:off x="808661" y="365125"/>
            <a:ext cx="10357666" cy="1438450"/>
          </a:xfrm>
          <a:prstGeom prst="rect">
            <a:avLst/>
          </a:prstGeom>
          <a:noFill/>
          <a:ln>
            <a:noFill/>
          </a:ln>
        </p:spPr>
        <p:txBody>
          <a:bodyPr anchorCtr="0" anchor="b" bIns="45700" lIns="91425" spcFirstLastPara="1" rIns="91425" wrap="square" tIns="45700">
            <a:normAutofit/>
          </a:bodyPr>
          <a:lstStyle/>
          <a:p>
            <a:pPr indent="0" lvl="0" marL="0" rtl="0" algn="l">
              <a:lnSpc>
                <a:spcPct val="120000"/>
              </a:lnSpc>
              <a:spcBef>
                <a:spcPts val="0"/>
              </a:spcBef>
              <a:spcAft>
                <a:spcPts val="0"/>
              </a:spcAft>
              <a:buClr>
                <a:schemeClr val="dk1"/>
              </a:buClr>
              <a:buSzPts val="3200"/>
              <a:buFont typeface="Avenir"/>
              <a:buNone/>
            </a:pPr>
            <a:r>
              <a:rPr lang="en-US"/>
              <a:t>TEST CASE</a:t>
            </a:r>
            <a:endParaRPr/>
          </a:p>
        </p:txBody>
      </p:sp>
      <p:sp>
        <p:nvSpPr>
          <p:cNvPr id="185" name="Google Shape;185;p11"/>
          <p:cNvSpPr txBox="1"/>
          <p:nvPr>
            <p:ph idx="1" type="body"/>
          </p:nvPr>
        </p:nvSpPr>
        <p:spPr>
          <a:xfrm>
            <a:off x="808662" y="2019299"/>
            <a:ext cx="10357666" cy="4114801"/>
          </a:xfrm>
          <a:prstGeom prst="rect">
            <a:avLst/>
          </a:prstGeom>
          <a:noFill/>
          <a:ln>
            <a:noFill/>
          </a:ln>
        </p:spPr>
        <p:txBody>
          <a:bodyPr anchorCtr="0" anchor="t" bIns="45700" lIns="91425" spcFirstLastPara="1" rIns="91425" wrap="square" tIns="45700">
            <a:normAutofit/>
          </a:bodyPr>
          <a:lstStyle/>
          <a:p>
            <a:pPr indent="-228600" lvl="0" marL="228600" rtl="0" algn="l">
              <a:lnSpc>
                <a:spcPct val="130000"/>
              </a:lnSpc>
              <a:spcBef>
                <a:spcPts val="0"/>
              </a:spcBef>
              <a:spcAft>
                <a:spcPts val="0"/>
              </a:spcAft>
              <a:buClr>
                <a:schemeClr val="dk1"/>
              </a:buClr>
              <a:buSzPts val="1700"/>
              <a:buChar char="•"/>
            </a:pPr>
            <a:r>
              <a:rPr lang="en-US"/>
              <a:t>Regulation A wouldn’t fit, because the startup doesn’t need to raise too much money for the cost and time it takes to file under Regulation A</a:t>
            </a:r>
            <a:endParaRPr/>
          </a:p>
          <a:p>
            <a:pPr indent="-228600" lvl="0" marL="228600" rtl="0" algn="l">
              <a:lnSpc>
                <a:spcPct val="130000"/>
              </a:lnSpc>
              <a:spcBef>
                <a:spcPts val="1000"/>
              </a:spcBef>
              <a:spcAft>
                <a:spcPts val="0"/>
              </a:spcAft>
              <a:buClr>
                <a:schemeClr val="dk1"/>
              </a:buClr>
              <a:buSzPts val="1700"/>
              <a:buChar char="•"/>
            </a:pPr>
            <a:r>
              <a:rPr lang="en-US"/>
              <a:t>Regulation CF wouldn’t fit, because the startup is only looking to raise from its private network, and not from the public</a:t>
            </a:r>
            <a:endParaRPr/>
          </a:p>
          <a:p>
            <a:pPr indent="-228600" lvl="0" marL="228600" rtl="0" algn="l">
              <a:lnSpc>
                <a:spcPct val="130000"/>
              </a:lnSpc>
              <a:spcBef>
                <a:spcPts val="1000"/>
              </a:spcBef>
              <a:spcAft>
                <a:spcPts val="0"/>
              </a:spcAft>
              <a:buClr>
                <a:schemeClr val="dk1"/>
              </a:buClr>
              <a:buSzPts val="1700"/>
              <a:buChar char="•"/>
            </a:pPr>
            <a:r>
              <a:rPr lang="en-US"/>
              <a:t>Regulation D works the best</a:t>
            </a:r>
            <a:endParaRPr/>
          </a:p>
          <a:p>
            <a:pPr indent="-228600" lvl="2" marL="731520" rtl="0" algn="l">
              <a:lnSpc>
                <a:spcPct val="130000"/>
              </a:lnSpc>
              <a:spcBef>
                <a:spcPts val="500"/>
              </a:spcBef>
              <a:spcAft>
                <a:spcPts val="0"/>
              </a:spcAft>
              <a:buClr>
                <a:schemeClr val="dk1"/>
              </a:buClr>
              <a:buSzPts val="1360"/>
              <a:buChar char="•"/>
            </a:pPr>
            <a:r>
              <a:rPr lang="en-US"/>
              <a:t>Rule 506(b) wouldn’t fit, because the startup wants to market its business</a:t>
            </a:r>
            <a:endParaRPr/>
          </a:p>
          <a:p>
            <a:pPr indent="-228600" lvl="2" marL="731520" rtl="0" algn="l">
              <a:lnSpc>
                <a:spcPct val="130000"/>
              </a:lnSpc>
              <a:spcBef>
                <a:spcPts val="500"/>
              </a:spcBef>
              <a:spcAft>
                <a:spcPts val="0"/>
              </a:spcAft>
              <a:buClr>
                <a:schemeClr val="dk1"/>
              </a:buClr>
              <a:buSzPts val="1360"/>
              <a:buChar char="•"/>
            </a:pPr>
            <a:r>
              <a:rPr lang="en-US"/>
              <a:t>Rule 506(c) wouldn’t fit, because the startup wants to raise from investors who may not be accredited</a:t>
            </a:r>
            <a:endParaRPr/>
          </a:p>
          <a:p>
            <a:pPr indent="-228600" lvl="2" marL="731520" rtl="0" algn="l">
              <a:lnSpc>
                <a:spcPct val="130000"/>
              </a:lnSpc>
              <a:spcBef>
                <a:spcPts val="500"/>
              </a:spcBef>
              <a:spcAft>
                <a:spcPts val="0"/>
              </a:spcAft>
              <a:buClr>
                <a:schemeClr val="dk1"/>
              </a:buClr>
              <a:buSzPts val="1360"/>
              <a:buChar char="•"/>
            </a:pPr>
            <a:r>
              <a:rPr lang="en-US"/>
              <a:t>Rule 504 is the one!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5" name="Shape 105"/>
        <p:cNvGrpSpPr/>
        <p:nvPr/>
      </p:nvGrpSpPr>
      <p:grpSpPr>
        <a:xfrm>
          <a:off x="0" y="0"/>
          <a:ext cx="0" cy="0"/>
          <a:chOff x="0" y="0"/>
          <a:chExt cx="0" cy="0"/>
        </a:xfrm>
      </p:grpSpPr>
      <p:sp>
        <p:nvSpPr>
          <p:cNvPr id="106" name="Google Shape;106;p2"/>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07" name="Google Shape;107;p2"/>
          <p:cNvSpPr txBox="1"/>
          <p:nvPr>
            <p:ph type="title"/>
          </p:nvPr>
        </p:nvSpPr>
        <p:spPr>
          <a:xfrm>
            <a:off x="1600200" y="699591"/>
            <a:ext cx="7638168" cy="1470404"/>
          </a:xfrm>
          <a:prstGeom prst="rect">
            <a:avLst/>
          </a:prstGeom>
          <a:noFill/>
          <a:ln>
            <a:noFill/>
          </a:ln>
        </p:spPr>
        <p:txBody>
          <a:bodyPr anchorCtr="0" anchor="b" bIns="45700" lIns="91425" spcFirstLastPara="1" rIns="91425" wrap="square" tIns="45700">
            <a:normAutofit/>
          </a:bodyPr>
          <a:lstStyle/>
          <a:p>
            <a:pPr indent="0" lvl="0" marL="0" rtl="0" algn="l">
              <a:lnSpc>
                <a:spcPct val="120000"/>
              </a:lnSpc>
              <a:spcBef>
                <a:spcPts val="0"/>
              </a:spcBef>
              <a:spcAft>
                <a:spcPts val="0"/>
              </a:spcAft>
              <a:buClr>
                <a:schemeClr val="dk1"/>
              </a:buClr>
              <a:buSzPts val="3200"/>
              <a:buFont typeface="Avenir"/>
              <a:buNone/>
            </a:pPr>
            <a:r>
              <a:rPr lang="en-US"/>
              <a:t>ABOUT US</a:t>
            </a:r>
            <a:endParaRPr/>
          </a:p>
        </p:txBody>
      </p:sp>
      <p:sp>
        <p:nvSpPr>
          <p:cNvPr id="108" name="Google Shape;108;p2"/>
          <p:cNvSpPr/>
          <p:nvPr/>
        </p:nvSpPr>
        <p:spPr>
          <a:xfrm flipH="1" rot="10800000">
            <a:off x="0" y="0"/>
            <a:ext cx="206609" cy="202130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09" name="Google Shape;109;p2"/>
          <p:cNvSpPr txBox="1"/>
          <p:nvPr>
            <p:ph idx="1" type="body"/>
          </p:nvPr>
        </p:nvSpPr>
        <p:spPr>
          <a:xfrm>
            <a:off x="1600200" y="2476499"/>
            <a:ext cx="7638168" cy="3614813"/>
          </a:xfrm>
          <a:prstGeom prst="rect">
            <a:avLst/>
          </a:prstGeom>
          <a:noFill/>
          <a:ln>
            <a:noFill/>
          </a:ln>
        </p:spPr>
        <p:txBody>
          <a:bodyPr anchorCtr="0" anchor="t" bIns="45700" lIns="91425" spcFirstLastPara="1" rIns="91425" wrap="square" tIns="45700">
            <a:normAutofit/>
          </a:bodyPr>
          <a:lstStyle/>
          <a:p>
            <a:pPr indent="-228600" lvl="0" marL="228600" rtl="0" algn="l">
              <a:lnSpc>
                <a:spcPct val="130000"/>
              </a:lnSpc>
              <a:spcBef>
                <a:spcPts val="0"/>
              </a:spcBef>
              <a:spcAft>
                <a:spcPts val="0"/>
              </a:spcAft>
              <a:buClr>
                <a:schemeClr val="dk1"/>
              </a:buClr>
              <a:buSzPts val="1700"/>
              <a:buChar char="•"/>
            </a:pPr>
            <a:r>
              <a:rPr lang="en-US"/>
              <a:t>We’re a New York corporate and securities law firm. </a:t>
            </a:r>
            <a:endParaRPr/>
          </a:p>
          <a:p>
            <a:pPr indent="-228600" lvl="0" marL="228600" rtl="0" algn="l">
              <a:lnSpc>
                <a:spcPct val="130000"/>
              </a:lnSpc>
              <a:spcBef>
                <a:spcPts val="1000"/>
              </a:spcBef>
              <a:spcAft>
                <a:spcPts val="0"/>
              </a:spcAft>
              <a:buClr>
                <a:schemeClr val="dk1"/>
              </a:buClr>
              <a:buSzPts val="1700"/>
              <a:buChar char="•"/>
            </a:pPr>
            <a:r>
              <a:rPr lang="en-US"/>
              <a:t>Within a year and half of launching, we were listed in the New York Spotlight Guide for 2025, a ranking by Chambers and Partners on the leading small to medium-sized law firms offering a credible alternative to Big Law.</a:t>
            </a:r>
            <a:endParaRPr/>
          </a:p>
          <a:p>
            <a:pPr indent="-228600" lvl="0" marL="228600" rtl="0" algn="l">
              <a:lnSpc>
                <a:spcPct val="130000"/>
              </a:lnSpc>
              <a:spcBef>
                <a:spcPts val="1000"/>
              </a:spcBef>
              <a:spcAft>
                <a:spcPts val="0"/>
              </a:spcAft>
              <a:buClr>
                <a:schemeClr val="dk1"/>
              </a:buClr>
              <a:buSzPts val="1700"/>
              <a:buChar char="•"/>
            </a:pPr>
            <a:r>
              <a:rPr lang="en-US"/>
              <a:t>We work almost exclusively with startups and investors / funds.</a:t>
            </a:r>
            <a:endParaRPr/>
          </a:p>
        </p:txBody>
      </p:sp>
      <p:sp>
        <p:nvSpPr>
          <p:cNvPr id="110" name="Google Shape;110;p2"/>
          <p:cNvSpPr/>
          <p:nvPr/>
        </p:nvSpPr>
        <p:spPr>
          <a:xfrm flipH="1" rot="10800000">
            <a:off x="11248316" y="2749419"/>
            <a:ext cx="949990" cy="4114798"/>
          </a:xfrm>
          <a:prstGeom prst="rect">
            <a:avLst/>
          </a:prstGeom>
          <a:solidFill>
            <a:srgbClr val="FEE5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11" name="Google Shape;111;p2"/>
          <p:cNvSpPr/>
          <p:nvPr/>
        </p:nvSpPr>
        <p:spPr>
          <a:xfrm flipH="1" rot="-5400000">
            <a:off x="8740216" y="2930143"/>
            <a:ext cx="5214382" cy="1269732"/>
          </a:xfrm>
          <a:custGeom>
            <a:rect b="b" l="l" r="r" t="t"/>
            <a:pathLst>
              <a:path extrusionOk="0" h="3694096" w="757287">
                <a:moveTo>
                  <a:pt x="757287" y="3694096"/>
                </a:moveTo>
                <a:lnTo>
                  <a:pt x="757287" y="0"/>
                </a:lnTo>
                <a:lnTo>
                  <a:pt x="0" y="0"/>
                </a:lnTo>
                <a:lnTo>
                  <a:pt x="0" y="3686094"/>
                </a:lnTo>
                <a:close/>
              </a:path>
            </a:pathLst>
          </a:custGeom>
          <a:blipFill rotWithShape="1">
            <a:blip r:embed="rId3">
              <a:alphaModFix/>
            </a:blip>
            <a:tile algn="tl" flip="none" tx="0" sx="6000" ty="0" sy="6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5" name="Shape 115"/>
        <p:cNvGrpSpPr/>
        <p:nvPr/>
      </p:nvGrpSpPr>
      <p:grpSpPr>
        <a:xfrm>
          <a:off x="0" y="0"/>
          <a:ext cx="0" cy="0"/>
          <a:chOff x="0" y="0"/>
          <a:chExt cx="0" cy="0"/>
        </a:xfrm>
      </p:grpSpPr>
      <p:sp>
        <p:nvSpPr>
          <p:cNvPr id="116" name="Google Shape;116;p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17" name="Google Shape;117;p3"/>
          <p:cNvSpPr txBox="1"/>
          <p:nvPr>
            <p:ph type="title"/>
          </p:nvPr>
        </p:nvSpPr>
        <p:spPr>
          <a:xfrm>
            <a:off x="1600200" y="699591"/>
            <a:ext cx="7638168" cy="1470404"/>
          </a:xfrm>
          <a:prstGeom prst="rect">
            <a:avLst/>
          </a:prstGeom>
          <a:noFill/>
          <a:ln>
            <a:noFill/>
          </a:ln>
        </p:spPr>
        <p:txBody>
          <a:bodyPr anchorCtr="0" anchor="b" bIns="45700" lIns="91425" spcFirstLastPara="1" rIns="91425" wrap="square" tIns="45700">
            <a:normAutofit/>
          </a:bodyPr>
          <a:lstStyle/>
          <a:p>
            <a:pPr indent="0" lvl="0" marL="0" rtl="0" algn="l">
              <a:lnSpc>
                <a:spcPct val="120000"/>
              </a:lnSpc>
              <a:spcBef>
                <a:spcPts val="0"/>
              </a:spcBef>
              <a:spcAft>
                <a:spcPts val="0"/>
              </a:spcAft>
              <a:buClr>
                <a:schemeClr val="dk1"/>
              </a:buClr>
              <a:buSzPts val="3200"/>
              <a:buFont typeface="Avenir"/>
              <a:buNone/>
            </a:pPr>
            <a:r>
              <a:rPr lang="en-US"/>
              <a:t>TYPES OF FILINGS</a:t>
            </a:r>
            <a:endParaRPr/>
          </a:p>
        </p:txBody>
      </p:sp>
      <p:sp>
        <p:nvSpPr>
          <p:cNvPr id="118" name="Google Shape;118;p3"/>
          <p:cNvSpPr/>
          <p:nvPr/>
        </p:nvSpPr>
        <p:spPr>
          <a:xfrm flipH="1" rot="10800000">
            <a:off x="0" y="0"/>
            <a:ext cx="206609" cy="202130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19" name="Google Shape;119;p3"/>
          <p:cNvSpPr txBox="1"/>
          <p:nvPr>
            <p:ph idx="1" type="body"/>
          </p:nvPr>
        </p:nvSpPr>
        <p:spPr>
          <a:xfrm>
            <a:off x="1600200" y="2476499"/>
            <a:ext cx="7638168" cy="3614813"/>
          </a:xfrm>
          <a:prstGeom prst="rect">
            <a:avLst/>
          </a:prstGeom>
          <a:noFill/>
          <a:ln>
            <a:noFill/>
          </a:ln>
        </p:spPr>
        <p:txBody>
          <a:bodyPr anchorCtr="0" anchor="t" bIns="45700" lIns="91425" spcFirstLastPara="1" rIns="91425" wrap="square" tIns="45700">
            <a:normAutofit/>
          </a:bodyPr>
          <a:lstStyle/>
          <a:p>
            <a:pPr indent="-228600" lvl="0" marL="228600" rtl="0" algn="l">
              <a:lnSpc>
                <a:spcPct val="130000"/>
              </a:lnSpc>
              <a:spcBef>
                <a:spcPts val="0"/>
              </a:spcBef>
              <a:spcAft>
                <a:spcPts val="0"/>
              </a:spcAft>
              <a:buClr>
                <a:schemeClr val="dk1"/>
              </a:buClr>
              <a:buSzPts val="1700"/>
              <a:buChar char="•"/>
            </a:pPr>
            <a:r>
              <a:rPr lang="en-US"/>
              <a:t>Regulation A</a:t>
            </a:r>
            <a:endParaRPr/>
          </a:p>
          <a:p>
            <a:pPr indent="-228600" lvl="0" marL="228600" rtl="0" algn="l">
              <a:lnSpc>
                <a:spcPct val="130000"/>
              </a:lnSpc>
              <a:spcBef>
                <a:spcPts val="1000"/>
              </a:spcBef>
              <a:spcAft>
                <a:spcPts val="0"/>
              </a:spcAft>
              <a:buClr>
                <a:schemeClr val="dk1"/>
              </a:buClr>
              <a:buSzPts val="1700"/>
              <a:buChar char="•"/>
            </a:pPr>
            <a:r>
              <a:rPr lang="en-US"/>
              <a:t>Regulation CF</a:t>
            </a:r>
            <a:endParaRPr/>
          </a:p>
          <a:p>
            <a:pPr indent="-228600" lvl="0" marL="228600" rtl="0" algn="l">
              <a:lnSpc>
                <a:spcPct val="130000"/>
              </a:lnSpc>
              <a:spcBef>
                <a:spcPts val="1000"/>
              </a:spcBef>
              <a:spcAft>
                <a:spcPts val="0"/>
              </a:spcAft>
              <a:buClr>
                <a:schemeClr val="dk1"/>
              </a:buClr>
              <a:buSzPts val="1700"/>
              <a:buChar char="•"/>
            </a:pPr>
            <a:r>
              <a:rPr lang="en-US"/>
              <a:t>Regulation D</a:t>
            </a:r>
            <a:endParaRPr/>
          </a:p>
          <a:p>
            <a:pPr indent="-228600" lvl="0" marL="228600" rtl="0" algn="l">
              <a:lnSpc>
                <a:spcPct val="130000"/>
              </a:lnSpc>
              <a:spcBef>
                <a:spcPts val="1000"/>
              </a:spcBef>
              <a:spcAft>
                <a:spcPts val="0"/>
              </a:spcAft>
              <a:buClr>
                <a:schemeClr val="dk1"/>
              </a:buClr>
              <a:buSzPts val="1700"/>
              <a:buChar char="•"/>
            </a:pPr>
            <a:r>
              <a:rPr lang="en-US"/>
              <a:t>Regulation S </a:t>
            </a:r>
            <a:endParaRPr/>
          </a:p>
          <a:p>
            <a:pPr indent="-228600" lvl="2" marL="731520" rtl="0" algn="l">
              <a:lnSpc>
                <a:spcPct val="130000"/>
              </a:lnSpc>
              <a:spcBef>
                <a:spcPts val="500"/>
              </a:spcBef>
              <a:spcAft>
                <a:spcPts val="0"/>
              </a:spcAft>
              <a:buClr>
                <a:schemeClr val="dk1"/>
              </a:buClr>
              <a:buSzPts val="1360"/>
              <a:buChar char="•"/>
            </a:pPr>
            <a:r>
              <a:rPr lang="en-US"/>
              <a:t>Regulation S isn’t a filing, but rather, clauses that are worked into investor documents</a:t>
            </a:r>
            <a:endParaRPr/>
          </a:p>
          <a:p>
            <a:pPr indent="-228600" lvl="2" marL="731520" rtl="0" algn="l">
              <a:lnSpc>
                <a:spcPct val="130000"/>
              </a:lnSpc>
              <a:spcBef>
                <a:spcPts val="500"/>
              </a:spcBef>
              <a:spcAft>
                <a:spcPts val="0"/>
              </a:spcAft>
              <a:buClr>
                <a:schemeClr val="dk1"/>
              </a:buClr>
              <a:buSzPts val="1360"/>
              <a:buChar char="•"/>
            </a:pPr>
            <a:r>
              <a:rPr lang="en-US"/>
              <a:t>Regulation S is for when companies fundraise from investors that are exclusively foreign (not American), which doesn’t apply to our talk today</a:t>
            </a:r>
            <a:endParaRPr/>
          </a:p>
          <a:p>
            <a:pPr indent="-120650" lvl="0" marL="228600" rtl="0" algn="l">
              <a:lnSpc>
                <a:spcPct val="130000"/>
              </a:lnSpc>
              <a:spcBef>
                <a:spcPts val="1000"/>
              </a:spcBef>
              <a:spcAft>
                <a:spcPts val="0"/>
              </a:spcAft>
              <a:buClr>
                <a:schemeClr val="dk1"/>
              </a:buClr>
              <a:buSzPts val="1700"/>
              <a:buNone/>
            </a:pPr>
            <a:r>
              <a:t/>
            </a:r>
            <a:endParaRPr/>
          </a:p>
        </p:txBody>
      </p:sp>
      <p:sp>
        <p:nvSpPr>
          <p:cNvPr id="120" name="Google Shape;120;p3"/>
          <p:cNvSpPr/>
          <p:nvPr/>
        </p:nvSpPr>
        <p:spPr>
          <a:xfrm flipH="1" rot="10800000">
            <a:off x="11248316" y="2749419"/>
            <a:ext cx="949990" cy="4114798"/>
          </a:xfrm>
          <a:prstGeom prst="rect">
            <a:avLst/>
          </a:prstGeom>
          <a:solidFill>
            <a:srgbClr val="FEE5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21" name="Google Shape;121;p3"/>
          <p:cNvSpPr/>
          <p:nvPr/>
        </p:nvSpPr>
        <p:spPr>
          <a:xfrm flipH="1" rot="-5400000">
            <a:off x="8740216" y="2930143"/>
            <a:ext cx="5214382" cy="1269732"/>
          </a:xfrm>
          <a:custGeom>
            <a:rect b="b" l="l" r="r" t="t"/>
            <a:pathLst>
              <a:path extrusionOk="0" h="3694096" w="757287">
                <a:moveTo>
                  <a:pt x="757287" y="3694096"/>
                </a:moveTo>
                <a:lnTo>
                  <a:pt x="757287" y="0"/>
                </a:lnTo>
                <a:lnTo>
                  <a:pt x="0" y="0"/>
                </a:lnTo>
                <a:lnTo>
                  <a:pt x="0" y="3686094"/>
                </a:lnTo>
                <a:close/>
              </a:path>
            </a:pathLst>
          </a:custGeom>
          <a:blipFill rotWithShape="1">
            <a:blip r:embed="rId3">
              <a:alphaModFix/>
            </a:blip>
            <a:tile algn="tl" flip="none" tx="0" sx="6000" ty="0" sy="6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5" name="Shape 125"/>
        <p:cNvGrpSpPr/>
        <p:nvPr/>
      </p:nvGrpSpPr>
      <p:grpSpPr>
        <a:xfrm>
          <a:off x="0" y="0"/>
          <a:ext cx="0" cy="0"/>
          <a:chOff x="0" y="0"/>
          <a:chExt cx="0" cy="0"/>
        </a:xfrm>
      </p:grpSpPr>
      <p:sp>
        <p:nvSpPr>
          <p:cNvPr id="126" name="Google Shape;126;p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27" name="Google Shape;127;p4"/>
          <p:cNvSpPr txBox="1"/>
          <p:nvPr>
            <p:ph type="title"/>
          </p:nvPr>
        </p:nvSpPr>
        <p:spPr>
          <a:xfrm>
            <a:off x="1600200" y="699591"/>
            <a:ext cx="7638168" cy="1470404"/>
          </a:xfrm>
          <a:prstGeom prst="rect">
            <a:avLst/>
          </a:prstGeom>
          <a:noFill/>
          <a:ln>
            <a:noFill/>
          </a:ln>
        </p:spPr>
        <p:txBody>
          <a:bodyPr anchorCtr="0" anchor="b" bIns="45700" lIns="91425" spcFirstLastPara="1" rIns="91425" wrap="square" tIns="45700">
            <a:normAutofit/>
          </a:bodyPr>
          <a:lstStyle/>
          <a:p>
            <a:pPr indent="0" lvl="0" marL="0" rtl="0" algn="l">
              <a:lnSpc>
                <a:spcPct val="120000"/>
              </a:lnSpc>
              <a:spcBef>
                <a:spcPts val="0"/>
              </a:spcBef>
              <a:spcAft>
                <a:spcPts val="0"/>
              </a:spcAft>
              <a:buClr>
                <a:schemeClr val="dk1"/>
              </a:buClr>
              <a:buSzPts val="3200"/>
              <a:buFont typeface="Avenir"/>
              <a:buNone/>
            </a:pPr>
            <a:r>
              <a:rPr lang="en-US"/>
              <a:t>REGULATION A</a:t>
            </a:r>
            <a:endParaRPr/>
          </a:p>
        </p:txBody>
      </p:sp>
      <p:sp>
        <p:nvSpPr>
          <p:cNvPr id="128" name="Google Shape;128;p4"/>
          <p:cNvSpPr/>
          <p:nvPr/>
        </p:nvSpPr>
        <p:spPr>
          <a:xfrm flipH="1" rot="10800000">
            <a:off x="0" y="0"/>
            <a:ext cx="206609" cy="202130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29" name="Google Shape;129;p4"/>
          <p:cNvSpPr txBox="1"/>
          <p:nvPr>
            <p:ph idx="1" type="body"/>
          </p:nvPr>
        </p:nvSpPr>
        <p:spPr>
          <a:xfrm>
            <a:off x="1600200" y="2476499"/>
            <a:ext cx="7638168" cy="3614813"/>
          </a:xfrm>
          <a:prstGeom prst="rect">
            <a:avLst/>
          </a:prstGeom>
          <a:noFill/>
          <a:ln>
            <a:noFill/>
          </a:ln>
        </p:spPr>
        <p:txBody>
          <a:bodyPr anchorCtr="0" anchor="t" bIns="45700" lIns="91425" spcFirstLastPara="1" rIns="91425" wrap="square" tIns="45700">
            <a:normAutofit/>
          </a:bodyPr>
          <a:lstStyle/>
          <a:p>
            <a:pPr indent="-228600" lvl="0" marL="228600" rtl="0" algn="l">
              <a:lnSpc>
                <a:spcPct val="130000"/>
              </a:lnSpc>
              <a:spcBef>
                <a:spcPts val="0"/>
              </a:spcBef>
              <a:spcAft>
                <a:spcPts val="0"/>
              </a:spcAft>
              <a:buClr>
                <a:schemeClr val="dk1"/>
              </a:buClr>
              <a:buSzPts val="1700"/>
              <a:buChar char="•"/>
            </a:pPr>
            <a:r>
              <a:rPr lang="en-US"/>
              <a:t>Like a mini-IPO (allows securities to be freely tradeable)</a:t>
            </a:r>
            <a:endParaRPr/>
          </a:p>
          <a:p>
            <a:pPr indent="-228600" lvl="0" marL="228600" rtl="0" algn="l">
              <a:lnSpc>
                <a:spcPct val="130000"/>
              </a:lnSpc>
              <a:spcBef>
                <a:spcPts val="1000"/>
              </a:spcBef>
              <a:spcAft>
                <a:spcPts val="0"/>
              </a:spcAft>
              <a:buClr>
                <a:schemeClr val="dk1"/>
              </a:buClr>
              <a:buSzPts val="1700"/>
              <a:buChar char="•"/>
            </a:pPr>
            <a:r>
              <a:rPr lang="en-US"/>
              <a:t>Expensive because of long documents</a:t>
            </a:r>
            <a:endParaRPr/>
          </a:p>
          <a:p>
            <a:pPr indent="-228600" lvl="0" marL="228600" rtl="0" algn="l">
              <a:lnSpc>
                <a:spcPct val="130000"/>
              </a:lnSpc>
              <a:spcBef>
                <a:spcPts val="1000"/>
              </a:spcBef>
              <a:spcAft>
                <a:spcPts val="0"/>
              </a:spcAft>
              <a:buClr>
                <a:schemeClr val="dk1"/>
              </a:buClr>
              <a:buSzPts val="1700"/>
              <a:buChar char="•"/>
            </a:pPr>
            <a:r>
              <a:rPr lang="en-US"/>
              <a:t>Takes at least 6 months</a:t>
            </a:r>
            <a:endParaRPr/>
          </a:p>
          <a:p>
            <a:pPr indent="-228600" lvl="0" marL="228600" rtl="0" algn="l">
              <a:lnSpc>
                <a:spcPct val="130000"/>
              </a:lnSpc>
              <a:spcBef>
                <a:spcPts val="1000"/>
              </a:spcBef>
              <a:spcAft>
                <a:spcPts val="0"/>
              </a:spcAft>
              <a:buClr>
                <a:schemeClr val="dk1"/>
              </a:buClr>
              <a:buSzPts val="1700"/>
              <a:buChar char="•"/>
            </a:pPr>
            <a:r>
              <a:rPr lang="en-US"/>
              <a:t>Maximum fundraising amounts are $75 million (tier 2) and $20 million (tier 1)</a:t>
            </a:r>
            <a:endParaRPr/>
          </a:p>
          <a:p>
            <a:pPr indent="-228600" lvl="0" marL="228600" rtl="0" algn="l">
              <a:lnSpc>
                <a:spcPct val="130000"/>
              </a:lnSpc>
              <a:spcBef>
                <a:spcPts val="1000"/>
              </a:spcBef>
              <a:spcAft>
                <a:spcPts val="0"/>
              </a:spcAft>
              <a:buClr>
                <a:schemeClr val="dk1"/>
              </a:buClr>
              <a:buSzPts val="1700"/>
              <a:buChar char="•"/>
            </a:pPr>
            <a:r>
              <a:rPr lang="en-US"/>
              <a:t>Suitable for cryptocurrency startups with large trading volumes</a:t>
            </a:r>
            <a:endParaRPr/>
          </a:p>
        </p:txBody>
      </p:sp>
      <p:sp>
        <p:nvSpPr>
          <p:cNvPr id="130" name="Google Shape;130;p4"/>
          <p:cNvSpPr/>
          <p:nvPr/>
        </p:nvSpPr>
        <p:spPr>
          <a:xfrm flipH="1" rot="10800000">
            <a:off x="11248316" y="2749419"/>
            <a:ext cx="949990" cy="4114798"/>
          </a:xfrm>
          <a:prstGeom prst="rect">
            <a:avLst/>
          </a:prstGeom>
          <a:solidFill>
            <a:srgbClr val="FEE5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31" name="Google Shape;131;p4"/>
          <p:cNvSpPr/>
          <p:nvPr/>
        </p:nvSpPr>
        <p:spPr>
          <a:xfrm flipH="1" rot="-5400000">
            <a:off x="8740216" y="2930143"/>
            <a:ext cx="5214382" cy="1269732"/>
          </a:xfrm>
          <a:custGeom>
            <a:rect b="b" l="l" r="r" t="t"/>
            <a:pathLst>
              <a:path extrusionOk="0" h="3694096" w="757287">
                <a:moveTo>
                  <a:pt x="757287" y="3694096"/>
                </a:moveTo>
                <a:lnTo>
                  <a:pt x="757287" y="0"/>
                </a:lnTo>
                <a:lnTo>
                  <a:pt x="0" y="0"/>
                </a:lnTo>
                <a:lnTo>
                  <a:pt x="0" y="3686094"/>
                </a:lnTo>
                <a:close/>
              </a:path>
            </a:pathLst>
          </a:custGeom>
          <a:blipFill rotWithShape="1">
            <a:blip r:embed="rId3">
              <a:alphaModFix/>
            </a:blip>
            <a:tile algn="tl" flip="none" tx="0" sx="6000" ty="0" sy="6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5" name="Shape 135"/>
        <p:cNvGrpSpPr/>
        <p:nvPr/>
      </p:nvGrpSpPr>
      <p:grpSpPr>
        <a:xfrm>
          <a:off x="0" y="0"/>
          <a:ext cx="0" cy="0"/>
          <a:chOff x="0" y="0"/>
          <a:chExt cx="0" cy="0"/>
        </a:xfrm>
      </p:grpSpPr>
      <p:sp>
        <p:nvSpPr>
          <p:cNvPr id="136" name="Google Shape;136;p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37" name="Google Shape;137;p5"/>
          <p:cNvSpPr txBox="1"/>
          <p:nvPr>
            <p:ph type="title"/>
          </p:nvPr>
        </p:nvSpPr>
        <p:spPr>
          <a:xfrm>
            <a:off x="1600200" y="699591"/>
            <a:ext cx="7638168" cy="1470404"/>
          </a:xfrm>
          <a:prstGeom prst="rect">
            <a:avLst/>
          </a:prstGeom>
          <a:noFill/>
          <a:ln>
            <a:noFill/>
          </a:ln>
        </p:spPr>
        <p:txBody>
          <a:bodyPr anchorCtr="0" anchor="b" bIns="45700" lIns="91425" spcFirstLastPara="1" rIns="91425" wrap="square" tIns="45700">
            <a:normAutofit/>
          </a:bodyPr>
          <a:lstStyle/>
          <a:p>
            <a:pPr indent="0" lvl="0" marL="0" rtl="0" algn="l">
              <a:lnSpc>
                <a:spcPct val="120000"/>
              </a:lnSpc>
              <a:spcBef>
                <a:spcPts val="0"/>
              </a:spcBef>
              <a:spcAft>
                <a:spcPts val="0"/>
              </a:spcAft>
              <a:buClr>
                <a:schemeClr val="dk1"/>
              </a:buClr>
              <a:buSzPts val="3200"/>
              <a:buFont typeface="Avenir"/>
              <a:buNone/>
            </a:pPr>
            <a:r>
              <a:rPr lang="en-US"/>
              <a:t>REGULATION CF</a:t>
            </a:r>
            <a:endParaRPr/>
          </a:p>
        </p:txBody>
      </p:sp>
      <p:sp>
        <p:nvSpPr>
          <p:cNvPr id="138" name="Google Shape;138;p5"/>
          <p:cNvSpPr/>
          <p:nvPr/>
        </p:nvSpPr>
        <p:spPr>
          <a:xfrm flipH="1" rot="10800000">
            <a:off x="0" y="0"/>
            <a:ext cx="206609" cy="202130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39" name="Google Shape;139;p5"/>
          <p:cNvSpPr txBox="1"/>
          <p:nvPr>
            <p:ph idx="1" type="body"/>
          </p:nvPr>
        </p:nvSpPr>
        <p:spPr>
          <a:xfrm>
            <a:off x="1600200" y="2476499"/>
            <a:ext cx="7638168" cy="3614813"/>
          </a:xfrm>
          <a:prstGeom prst="rect">
            <a:avLst/>
          </a:prstGeom>
          <a:noFill/>
          <a:ln>
            <a:noFill/>
          </a:ln>
        </p:spPr>
        <p:txBody>
          <a:bodyPr anchorCtr="0" anchor="t" bIns="45700" lIns="91425" spcFirstLastPara="1" rIns="91425" wrap="square" tIns="45700">
            <a:normAutofit/>
          </a:bodyPr>
          <a:lstStyle/>
          <a:p>
            <a:pPr indent="-228600" lvl="0" marL="228600" rtl="0" algn="l">
              <a:lnSpc>
                <a:spcPct val="130000"/>
              </a:lnSpc>
              <a:spcBef>
                <a:spcPts val="0"/>
              </a:spcBef>
              <a:spcAft>
                <a:spcPts val="0"/>
              </a:spcAft>
              <a:buClr>
                <a:schemeClr val="dk1"/>
              </a:buClr>
              <a:buSzPts val="1700"/>
              <a:buChar char="•"/>
            </a:pPr>
            <a:r>
              <a:rPr lang="en-US"/>
              <a:t>Fundraising platforms must register as funding portals, and startups using fundraising platforms for crowdfunding must register Form Cs under Regulation CF</a:t>
            </a:r>
            <a:endParaRPr/>
          </a:p>
          <a:p>
            <a:pPr indent="-228600" lvl="0" marL="228600" rtl="0" algn="l">
              <a:lnSpc>
                <a:spcPct val="130000"/>
              </a:lnSpc>
              <a:spcBef>
                <a:spcPts val="1000"/>
              </a:spcBef>
              <a:spcAft>
                <a:spcPts val="0"/>
              </a:spcAft>
              <a:buClr>
                <a:schemeClr val="dk1"/>
              </a:buClr>
              <a:buSzPts val="1700"/>
              <a:buChar char="•"/>
            </a:pPr>
            <a:r>
              <a:rPr lang="en-US"/>
              <a:t>Best for startups looking to broadly reach out to investors through social media channels</a:t>
            </a:r>
            <a:endParaRPr/>
          </a:p>
          <a:p>
            <a:pPr indent="-228600" lvl="0" marL="228600" rtl="0" algn="l">
              <a:lnSpc>
                <a:spcPct val="130000"/>
              </a:lnSpc>
              <a:spcBef>
                <a:spcPts val="1000"/>
              </a:spcBef>
              <a:spcAft>
                <a:spcPts val="0"/>
              </a:spcAft>
              <a:buClr>
                <a:schemeClr val="dk1"/>
              </a:buClr>
              <a:buSzPts val="1700"/>
              <a:buChar char="•"/>
            </a:pPr>
            <a:r>
              <a:rPr lang="en-US"/>
              <a:t>Regulation CF may require audited financials (costly!), depending on the size of the fundraising round (audited financials are required for rounds larger than $1 million)</a:t>
            </a:r>
            <a:endParaRPr/>
          </a:p>
        </p:txBody>
      </p:sp>
      <p:sp>
        <p:nvSpPr>
          <p:cNvPr id="140" name="Google Shape;140;p5"/>
          <p:cNvSpPr/>
          <p:nvPr/>
        </p:nvSpPr>
        <p:spPr>
          <a:xfrm flipH="1" rot="10800000">
            <a:off x="11248316" y="2749419"/>
            <a:ext cx="949990" cy="4114798"/>
          </a:xfrm>
          <a:prstGeom prst="rect">
            <a:avLst/>
          </a:prstGeom>
          <a:solidFill>
            <a:srgbClr val="FEE5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41" name="Google Shape;141;p5"/>
          <p:cNvSpPr/>
          <p:nvPr/>
        </p:nvSpPr>
        <p:spPr>
          <a:xfrm flipH="1" rot="-5400000">
            <a:off x="8740216" y="2930143"/>
            <a:ext cx="5214382" cy="1269732"/>
          </a:xfrm>
          <a:custGeom>
            <a:rect b="b" l="l" r="r" t="t"/>
            <a:pathLst>
              <a:path extrusionOk="0" h="3694096" w="757287">
                <a:moveTo>
                  <a:pt x="757287" y="3694096"/>
                </a:moveTo>
                <a:lnTo>
                  <a:pt x="757287" y="0"/>
                </a:lnTo>
                <a:lnTo>
                  <a:pt x="0" y="0"/>
                </a:lnTo>
                <a:lnTo>
                  <a:pt x="0" y="3686094"/>
                </a:lnTo>
                <a:close/>
              </a:path>
            </a:pathLst>
          </a:custGeom>
          <a:blipFill rotWithShape="1">
            <a:blip r:embed="rId3">
              <a:alphaModFix/>
            </a:blip>
            <a:tile algn="tl" flip="none" tx="0" sx="6000" ty="0" sy="6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5" name="Shape 145"/>
        <p:cNvGrpSpPr/>
        <p:nvPr/>
      </p:nvGrpSpPr>
      <p:grpSpPr>
        <a:xfrm>
          <a:off x="0" y="0"/>
          <a:ext cx="0" cy="0"/>
          <a:chOff x="0" y="0"/>
          <a:chExt cx="0" cy="0"/>
        </a:xfrm>
      </p:grpSpPr>
      <p:sp>
        <p:nvSpPr>
          <p:cNvPr id="146" name="Google Shape;146;p6"/>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47" name="Google Shape;147;p6"/>
          <p:cNvSpPr txBox="1"/>
          <p:nvPr>
            <p:ph type="title"/>
          </p:nvPr>
        </p:nvSpPr>
        <p:spPr>
          <a:xfrm>
            <a:off x="1600200" y="699591"/>
            <a:ext cx="7638168" cy="1470404"/>
          </a:xfrm>
          <a:prstGeom prst="rect">
            <a:avLst/>
          </a:prstGeom>
          <a:noFill/>
          <a:ln>
            <a:noFill/>
          </a:ln>
        </p:spPr>
        <p:txBody>
          <a:bodyPr anchorCtr="0" anchor="b" bIns="45700" lIns="91425" spcFirstLastPara="1" rIns="91425" wrap="square" tIns="45700">
            <a:normAutofit/>
          </a:bodyPr>
          <a:lstStyle/>
          <a:p>
            <a:pPr indent="0" lvl="0" marL="0" rtl="0" algn="l">
              <a:lnSpc>
                <a:spcPct val="120000"/>
              </a:lnSpc>
              <a:spcBef>
                <a:spcPts val="0"/>
              </a:spcBef>
              <a:spcAft>
                <a:spcPts val="0"/>
              </a:spcAft>
              <a:buClr>
                <a:schemeClr val="dk1"/>
              </a:buClr>
              <a:buSzPts val="3200"/>
              <a:buFont typeface="Avenir"/>
              <a:buNone/>
            </a:pPr>
            <a:r>
              <a:rPr lang="en-US"/>
              <a:t>REGULATION CF</a:t>
            </a:r>
            <a:endParaRPr/>
          </a:p>
        </p:txBody>
      </p:sp>
      <p:sp>
        <p:nvSpPr>
          <p:cNvPr id="148" name="Google Shape;148;p6"/>
          <p:cNvSpPr/>
          <p:nvPr/>
        </p:nvSpPr>
        <p:spPr>
          <a:xfrm flipH="1" rot="10800000">
            <a:off x="0" y="0"/>
            <a:ext cx="206609" cy="202130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49" name="Google Shape;149;p6"/>
          <p:cNvSpPr txBox="1"/>
          <p:nvPr>
            <p:ph idx="1" type="body"/>
          </p:nvPr>
        </p:nvSpPr>
        <p:spPr>
          <a:xfrm>
            <a:off x="1600200" y="2476499"/>
            <a:ext cx="7638168" cy="3614813"/>
          </a:xfrm>
          <a:prstGeom prst="rect">
            <a:avLst/>
          </a:prstGeom>
          <a:noFill/>
          <a:ln>
            <a:noFill/>
          </a:ln>
        </p:spPr>
        <p:txBody>
          <a:bodyPr anchorCtr="0" anchor="t" bIns="45700" lIns="91425" spcFirstLastPara="1" rIns="91425" wrap="square" tIns="45700">
            <a:normAutofit/>
          </a:bodyPr>
          <a:lstStyle/>
          <a:p>
            <a:pPr indent="-228600" lvl="0" marL="228600" rtl="0" algn="l">
              <a:lnSpc>
                <a:spcPct val="130000"/>
              </a:lnSpc>
              <a:spcBef>
                <a:spcPts val="0"/>
              </a:spcBef>
              <a:spcAft>
                <a:spcPts val="0"/>
              </a:spcAft>
              <a:buClr>
                <a:schemeClr val="dk1"/>
              </a:buClr>
              <a:buSzPts val="1700"/>
              <a:buChar char="•"/>
            </a:pPr>
            <a:r>
              <a:rPr lang="en-US"/>
              <a:t>Form Cs can be lengthy (30-100 pages), so it’s not always easy for founders to write them on their own (consult an attorney!)</a:t>
            </a:r>
            <a:endParaRPr/>
          </a:p>
          <a:p>
            <a:pPr indent="-228600" lvl="0" marL="228600" rtl="0" algn="l">
              <a:lnSpc>
                <a:spcPct val="130000"/>
              </a:lnSpc>
              <a:spcBef>
                <a:spcPts val="1000"/>
              </a:spcBef>
              <a:spcAft>
                <a:spcPts val="0"/>
              </a:spcAft>
              <a:buClr>
                <a:schemeClr val="dk1"/>
              </a:buClr>
              <a:buSzPts val="1700"/>
              <a:buChar char="•"/>
            </a:pPr>
            <a:r>
              <a:rPr lang="en-US"/>
              <a:t>The legal fees are usually around $8,000 for small law firms and over $20,000 for large law firms</a:t>
            </a:r>
            <a:endParaRPr/>
          </a:p>
        </p:txBody>
      </p:sp>
      <p:sp>
        <p:nvSpPr>
          <p:cNvPr id="150" name="Google Shape;150;p6"/>
          <p:cNvSpPr/>
          <p:nvPr/>
        </p:nvSpPr>
        <p:spPr>
          <a:xfrm flipH="1" rot="10800000">
            <a:off x="11248316" y="2749419"/>
            <a:ext cx="949990" cy="4114798"/>
          </a:xfrm>
          <a:prstGeom prst="rect">
            <a:avLst/>
          </a:prstGeom>
          <a:solidFill>
            <a:srgbClr val="FEE5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51" name="Google Shape;151;p6"/>
          <p:cNvSpPr/>
          <p:nvPr/>
        </p:nvSpPr>
        <p:spPr>
          <a:xfrm flipH="1" rot="-5400000">
            <a:off x="8740216" y="2930143"/>
            <a:ext cx="5214382" cy="1269732"/>
          </a:xfrm>
          <a:custGeom>
            <a:rect b="b" l="l" r="r" t="t"/>
            <a:pathLst>
              <a:path extrusionOk="0" h="3694096" w="757287">
                <a:moveTo>
                  <a:pt x="757287" y="3694096"/>
                </a:moveTo>
                <a:lnTo>
                  <a:pt x="757287" y="0"/>
                </a:lnTo>
                <a:lnTo>
                  <a:pt x="0" y="0"/>
                </a:lnTo>
                <a:lnTo>
                  <a:pt x="0" y="3686094"/>
                </a:lnTo>
                <a:close/>
              </a:path>
            </a:pathLst>
          </a:custGeom>
          <a:blipFill rotWithShape="1">
            <a:blip r:embed="rId3">
              <a:alphaModFix/>
            </a:blip>
            <a:tile algn="tl" flip="none" tx="0" sx="6000" ty="0" sy="6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5" name="Shape 155"/>
        <p:cNvGrpSpPr/>
        <p:nvPr/>
      </p:nvGrpSpPr>
      <p:grpSpPr>
        <a:xfrm>
          <a:off x="0" y="0"/>
          <a:ext cx="0" cy="0"/>
          <a:chOff x="0" y="0"/>
          <a:chExt cx="0" cy="0"/>
        </a:xfrm>
      </p:grpSpPr>
      <p:sp>
        <p:nvSpPr>
          <p:cNvPr id="156" name="Google Shape;156;p7"/>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57" name="Google Shape;157;p7"/>
          <p:cNvSpPr txBox="1"/>
          <p:nvPr>
            <p:ph type="title"/>
          </p:nvPr>
        </p:nvSpPr>
        <p:spPr>
          <a:xfrm>
            <a:off x="1600200" y="699591"/>
            <a:ext cx="7638168" cy="1470404"/>
          </a:xfrm>
          <a:prstGeom prst="rect">
            <a:avLst/>
          </a:prstGeom>
          <a:noFill/>
          <a:ln>
            <a:noFill/>
          </a:ln>
        </p:spPr>
        <p:txBody>
          <a:bodyPr anchorCtr="0" anchor="b" bIns="45700" lIns="91425" spcFirstLastPara="1" rIns="91425" wrap="square" tIns="45700">
            <a:normAutofit/>
          </a:bodyPr>
          <a:lstStyle/>
          <a:p>
            <a:pPr indent="0" lvl="0" marL="0" rtl="0" algn="l">
              <a:lnSpc>
                <a:spcPct val="120000"/>
              </a:lnSpc>
              <a:spcBef>
                <a:spcPts val="0"/>
              </a:spcBef>
              <a:spcAft>
                <a:spcPts val="0"/>
              </a:spcAft>
              <a:buClr>
                <a:schemeClr val="dk1"/>
              </a:buClr>
              <a:buSzPts val="3200"/>
              <a:buFont typeface="Avenir"/>
              <a:buNone/>
            </a:pPr>
            <a:r>
              <a:rPr lang="en-US"/>
              <a:t>REGULATION CF</a:t>
            </a:r>
            <a:endParaRPr/>
          </a:p>
        </p:txBody>
      </p:sp>
      <p:sp>
        <p:nvSpPr>
          <p:cNvPr id="158" name="Google Shape;158;p7"/>
          <p:cNvSpPr/>
          <p:nvPr/>
        </p:nvSpPr>
        <p:spPr>
          <a:xfrm flipH="1" rot="10800000">
            <a:off x="0" y="0"/>
            <a:ext cx="206609" cy="202130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59" name="Google Shape;159;p7"/>
          <p:cNvSpPr txBox="1"/>
          <p:nvPr>
            <p:ph idx="1" type="body"/>
          </p:nvPr>
        </p:nvSpPr>
        <p:spPr>
          <a:xfrm>
            <a:off x="1600200" y="2476499"/>
            <a:ext cx="7638168" cy="3614813"/>
          </a:xfrm>
          <a:prstGeom prst="rect">
            <a:avLst/>
          </a:prstGeom>
          <a:noFill/>
          <a:ln>
            <a:noFill/>
          </a:ln>
        </p:spPr>
        <p:txBody>
          <a:bodyPr anchorCtr="0" anchor="t" bIns="45700" lIns="91425" spcFirstLastPara="1" rIns="91425" wrap="square" tIns="45700">
            <a:normAutofit/>
          </a:bodyPr>
          <a:lstStyle/>
          <a:p>
            <a:pPr indent="-228600" lvl="0" marL="228600" rtl="0" algn="l">
              <a:lnSpc>
                <a:spcPct val="130000"/>
              </a:lnSpc>
              <a:spcBef>
                <a:spcPts val="0"/>
              </a:spcBef>
              <a:spcAft>
                <a:spcPts val="0"/>
              </a:spcAft>
              <a:buClr>
                <a:schemeClr val="dk1"/>
              </a:buClr>
              <a:buSzPts val="1700"/>
              <a:buChar char="•"/>
            </a:pPr>
            <a:r>
              <a:rPr lang="en-US"/>
              <a:t>Form Cs can be lengthy (30-100 pages), so it’s not always easy for founders to write them on their own (consult an attorney!)</a:t>
            </a:r>
            <a:endParaRPr/>
          </a:p>
          <a:p>
            <a:pPr indent="-228600" lvl="0" marL="228600" rtl="0" algn="l">
              <a:lnSpc>
                <a:spcPct val="130000"/>
              </a:lnSpc>
              <a:spcBef>
                <a:spcPts val="1000"/>
              </a:spcBef>
              <a:spcAft>
                <a:spcPts val="0"/>
              </a:spcAft>
              <a:buClr>
                <a:schemeClr val="dk1"/>
              </a:buClr>
              <a:buSzPts val="1700"/>
              <a:buChar char="•"/>
            </a:pPr>
            <a:r>
              <a:rPr lang="en-US"/>
              <a:t>The legal fees are usually around $8,000 for small law firms and over $20,000 for large law firms</a:t>
            </a:r>
            <a:endParaRPr/>
          </a:p>
          <a:p>
            <a:pPr indent="-228600" lvl="0" marL="228600" rtl="0" algn="l">
              <a:lnSpc>
                <a:spcPct val="130000"/>
              </a:lnSpc>
              <a:spcBef>
                <a:spcPts val="1000"/>
              </a:spcBef>
              <a:spcAft>
                <a:spcPts val="0"/>
              </a:spcAft>
              <a:buClr>
                <a:schemeClr val="dk1"/>
              </a:buClr>
              <a:buSzPts val="1700"/>
              <a:buChar char="•"/>
            </a:pPr>
            <a:r>
              <a:rPr lang="en-US"/>
              <a:t>Regulation CF takes a few months to be SEC-approved</a:t>
            </a:r>
            <a:endParaRPr/>
          </a:p>
        </p:txBody>
      </p:sp>
      <p:sp>
        <p:nvSpPr>
          <p:cNvPr id="160" name="Google Shape;160;p7"/>
          <p:cNvSpPr/>
          <p:nvPr/>
        </p:nvSpPr>
        <p:spPr>
          <a:xfrm flipH="1" rot="10800000">
            <a:off x="11248316" y="2749419"/>
            <a:ext cx="949990" cy="4114798"/>
          </a:xfrm>
          <a:prstGeom prst="rect">
            <a:avLst/>
          </a:prstGeom>
          <a:solidFill>
            <a:srgbClr val="FEE5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161" name="Google Shape;161;p7"/>
          <p:cNvSpPr/>
          <p:nvPr/>
        </p:nvSpPr>
        <p:spPr>
          <a:xfrm flipH="1" rot="-5400000">
            <a:off x="8740216" y="2930143"/>
            <a:ext cx="5214382" cy="1269732"/>
          </a:xfrm>
          <a:custGeom>
            <a:rect b="b" l="l" r="r" t="t"/>
            <a:pathLst>
              <a:path extrusionOk="0" h="3694096" w="757287">
                <a:moveTo>
                  <a:pt x="757287" y="3694096"/>
                </a:moveTo>
                <a:lnTo>
                  <a:pt x="757287" y="0"/>
                </a:lnTo>
                <a:lnTo>
                  <a:pt x="0" y="0"/>
                </a:lnTo>
                <a:lnTo>
                  <a:pt x="0" y="3686094"/>
                </a:lnTo>
                <a:close/>
              </a:path>
            </a:pathLst>
          </a:custGeom>
          <a:blipFill rotWithShape="1">
            <a:blip r:embed="rId3">
              <a:alphaModFix/>
            </a:blip>
            <a:tile algn="tl" flip="none" tx="0" sx="6000" ty="0" sy="6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8"/>
          <p:cNvSpPr txBox="1"/>
          <p:nvPr>
            <p:ph type="title"/>
          </p:nvPr>
        </p:nvSpPr>
        <p:spPr>
          <a:xfrm>
            <a:off x="808661" y="365125"/>
            <a:ext cx="10357666" cy="1438450"/>
          </a:xfrm>
          <a:prstGeom prst="rect">
            <a:avLst/>
          </a:prstGeom>
          <a:noFill/>
          <a:ln>
            <a:noFill/>
          </a:ln>
        </p:spPr>
        <p:txBody>
          <a:bodyPr anchorCtr="0" anchor="b" bIns="45700" lIns="91425" spcFirstLastPara="1" rIns="91425" wrap="square" tIns="45700">
            <a:normAutofit/>
          </a:bodyPr>
          <a:lstStyle/>
          <a:p>
            <a:pPr indent="0" lvl="0" marL="0" rtl="0" algn="l">
              <a:lnSpc>
                <a:spcPct val="120000"/>
              </a:lnSpc>
              <a:spcBef>
                <a:spcPts val="0"/>
              </a:spcBef>
              <a:spcAft>
                <a:spcPts val="0"/>
              </a:spcAft>
              <a:buClr>
                <a:schemeClr val="dk1"/>
              </a:buClr>
              <a:buSzPts val="3200"/>
              <a:buFont typeface="Avenir"/>
              <a:buNone/>
            </a:pPr>
            <a:r>
              <a:rPr lang="en-US"/>
              <a:t>REGULATION D</a:t>
            </a:r>
            <a:endParaRPr/>
          </a:p>
        </p:txBody>
      </p:sp>
      <p:sp>
        <p:nvSpPr>
          <p:cNvPr id="167" name="Google Shape;167;p8"/>
          <p:cNvSpPr txBox="1"/>
          <p:nvPr>
            <p:ph idx="1" type="body"/>
          </p:nvPr>
        </p:nvSpPr>
        <p:spPr>
          <a:xfrm>
            <a:off x="808662" y="2019299"/>
            <a:ext cx="10357666" cy="4114801"/>
          </a:xfrm>
          <a:prstGeom prst="rect">
            <a:avLst/>
          </a:prstGeom>
          <a:noFill/>
          <a:ln>
            <a:noFill/>
          </a:ln>
        </p:spPr>
        <p:txBody>
          <a:bodyPr anchorCtr="0" anchor="t" bIns="45700" lIns="91425" spcFirstLastPara="1" rIns="91425" wrap="square" tIns="45700">
            <a:normAutofit/>
          </a:bodyPr>
          <a:lstStyle/>
          <a:p>
            <a:pPr indent="-228600" lvl="0" marL="228600" rtl="0" algn="l">
              <a:lnSpc>
                <a:spcPct val="130000"/>
              </a:lnSpc>
              <a:spcBef>
                <a:spcPts val="0"/>
              </a:spcBef>
              <a:spcAft>
                <a:spcPts val="0"/>
              </a:spcAft>
              <a:buClr>
                <a:schemeClr val="dk1"/>
              </a:buClr>
              <a:buSzPts val="1700"/>
              <a:buChar char="•"/>
            </a:pPr>
            <a:r>
              <a:rPr lang="en-US"/>
              <a:t>This is the most popular way to raise money privately from family, friends, and investors part of your network</a:t>
            </a:r>
            <a:endParaRPr/>
          </a:p>
          <a:p>
            <a:pPr indent="-228600" lvl="0" marL="228600" rtl="0" algn="l">
              <a:lnSpc>
                <a:spcPct val="130000"/>
              </a:lnSpc>
              <a:spcBef>
                <a:spcPts val="1000"/>
              </a:spcBef>
              <a:spcAft>
                <a:spcPts val="0"/>
              </a:spcAft>
              <a:buClr>
                <a:schemeClr val="dk1"/>
              </a:buClr>
              <a:buSzPts val="1700"/>
              <a:buChar char="•"/>
            </a:pPr>
            <a:r>
              <a:rPr lang="en-US"/>
              <a:t>Regulation D is the easiest and fastest way to file for a securities exemption (it takes just a few days to get through)</a:t>
            </a:r>
            <a:endParaRPr/>
          </a:p>
          <a:p>
            <a:pPr indent="-228600" lvl="0" marL="228600" rtl="0" algn="l">
              <a:lnSpc>
                <a:spcPct val="130000"/>
              </a:lnSpc>
              <a:spcBef>
                <a:spcPts val="1000"/>
              </a:spcBef>
              <a:spcAft>
                <a:spcPts val="0"/>
              </a:spcAft>
              <a:buClr>
                <a:schemeClr val="dk1"/>
              </a:buClr>
              <a:buSzPts val="1700"/>
              <a:buChar char="•"/>
            </a:pPr>
            <a:r>
              <a:rPr lang="en-US"/>
              <a:t>Legal fees are also much lower than both Regulations A and CF</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9"/>
          <p:cNvSpPr txBox="1"/>
          <p:nvPr>
            <p:ph type="title"/>
          </p:nvPr>
        </p:nvSpPr>
        <p:spPr>
          <a:xfrm>
            <a:off x="808661" y="365125"/>
            <a:ext cx="10357666" cy="1438450"/>
          </a:xfrm>
          <a:prstGeom prst="rect">
            <a:avLst/>
          </a:prstGeom>
          <a:noFill/>
          <a:ln>
            <a:noFill/>
          </a:ln>
        </p:spPr>
        <p:txBody>
          <a:bodyPr anchorCtr="0" anchor="b" bIns="45700" lIns="91425" spcFirstLastPara="1" rIns="91425" wrap="square" tIns="45700">
            <a:normAutofit/>
          </a:bodyPr>
          <a:lstStyle/>
          <a:p>
            <a:pPr indent="0" lvl="0" marL="0" rtl="0" algn="l">
              <a:lnSpc>
                <a:spcPct val="120000"/>
              </a:lnSpc>
              <a:spcBef>
                <a:spcPts val="0"/>
              </a:spcBef>
              <a:spcAft>
                <a:spcPts val="0"/>
              </a:spcAft>
              <a:buClr>
                <a:schemeClr val="dk1"/>
              </a:buClr>
              <a:buSzPts val="3200"/>
              <a:buFont typeface="Avenir"/>
              <a:buNone/>
            </a:pPr>
            <a:r>
              <a:rPr lang="en-US"/>
              <a:t>REGULATION D</a:t>
            </a:r>
            <a:endParaRPr/>
          </a:p>
        </p:txBody>
      </p:sp>
      <p:sp>
        <p:nvSpPr>
          <p:cNvPr id="173" name="Google Shape;173;p9"/>
          <p:cNvSpPr txBox="1"/>
          <p:nvPr>
            <p:ph idx="1" type="body"/>
          </p:nvPr>
        </p:nvSpPr>
        <p:spPr>
          <a:xfrm>
            <a:off x="808662" y="2019299"/>
            <a:ext cx="10357666" cy="4114801"/>
          </a:xfrm>
          <a:prstGeom prst="rect">
            <a:avLst/>
          </a:prstGeom>
          <a:noFill/>
          <a:ln>
            <a:noFill/>
          </a:ln>
        </p:spPr>
        <p:txBody>
          <a:bodyPr anchorCtr="0" anchor="t" bIns="45700" lIns="91425" spcFirstLastPara="1" rIns="91425" wrap="square" tIns="45700">
            <a:normAutofit/>
          </a:bodyPr>
          <a:lstStyle/>
          <a:p>
            <a:pPr indent="-228600" lvl="0" marL="228600" rtl="0" algn="l">
              <a:lnSpc>
                <a:spcPct val="130000"/>
              </a:lnSpc>
              <a:spcBef>
                <a:spcPts val="0"/>
              </a:spcBef>
              <a:spcAft>
                <a:spcPts val="0"/>
              </a:spcAft>
              <a:buClr>
                <a:schemeClr val="dk1"/>
              </a:buClr>
              <a:buSzPts val="1700"/>
              <a:buChar char="•"/>
            </a:pPr>
            <a:r>
              <a:rPr lang="en-US"/>
              <a:t>There are a few subcategories, each with the following restrictions:</a:t>
            </a:r>
            <a:endParaRPr/>
          </a:p>
          <a:p>
            <a:pPr indent="-228600" lvl="2" marL="731520" rtl="0" algn="l">
              <a:lnSpc>
                <a:spcPct val="130000"/>
              </a:lnSpc>
              <a:spcBef>
                <a:spcPts val="500"/>
              </a:spcBef>
              <a:spcAft>
                <a:spcPts val="0"/>
              </a:spcAft>
              <a:buClr>
                <a:schemeClr val="dk1"/>
              </a:buClr>
              <a:buSzPts val="1360"/>
              <a:buChar char="•"/>
            </a:pPr>
            <a:r>
              <a:rPr lang="en-US"/>
              <a:t>Rule 504: up to $10 million maximum can be raised in a year</a:t>
            </a:r>
            <a:endParaRPr/>
          </a:p>
          <a:p>
            <a:pPr indent="-228600" lvl="2" marL="731520" rtl="0" algn="l">
              <a:lnSpc>
                <a:spcPct val="130000"/>
              </a:lnSpc>
              <a:spcBef>
                <a:spcPts val="500"/>
              </a:spcBef>
              <a:spcAft>
                <a:spcPts val="0"/>
              </a:spcAft>
              <a:buClr>
                <a:schemeClr val="dk1"/>
              </a:buClr>
              <a:buSzPts val="1360"/>
              <a:buChar char="•"/>
            </a:pPr>
            <a:r>
              <a:rPr lang="en-US"/>
              <a:t>Rule 506(b): up to 35 non-accredited investors, no marketing allowed (founders have to go through broker-dealers, and those broker-dealers have to have already worked with the targeted investors)</a:t>
            </a:r>
            <a:endParaRPr/>
          </a:p>
          <a:p>
            <a:pPr indent="-228600" lvl="2" marL="731520" rtl="0" algn="l">
              <a:lnSpc>
                <a:spcPct val="130000"/>
              </a:lnSpc>
              <a:spcBef>
                <a:spcPts val="500"/>
              </a:spcBef>
              <a:spcAft>
                <a:spcPts val="0"/>
              </a:spcAft>
              <a:buClr>
                <a:schemeClr val="dk1"/>
              </a:buClr>
              <a:buSzPts val="1360"/>
              <a:buChar char="•"/>
            </a:pPr>
            <a:r>
              <a:rPr lang="en-US"/>
              <a:t>Rule 506(c): accredited investors only</a:t>
            </a:r>
            <a:endParaRPr/>
          </a:p>
          <a:p>
            <a:pPr indent="-228600" lvl="0" marL="228600" rtl="0" algn="l">
              <a:lnSpc>
                <a:spcPct val="130000"/>
              </a:lnSpc>
              <a:spcBef>
                <a:spcPts val="1000"/>
              </a:spcBef>
              <a:spcAft>
                <a:spcPts val="0"/>
              </a:spcAft>
              <a:buClr>
                <a:schemeClr val="dk1"/>
              </a:buClr>
              <a:buSzPts val="1700"/>
              <a:buChar char="•"/>
            </a:pPr>
            <a:r>
              <a:rPr lang="en-US"/>
              <a:t>The filing process for each subcategory is the same: a notarized Form D is required</a:t>
            </a:r>
            <a:endParaRPr/>
          </a:p>
          <a:p>
            <a:pPr indent="-228600" lvl="0" marL="228600" rtl="0" algn="l">
              <a:lnSpc>
                <a:spcPct val="130000"/>
              </a:lnSpc>
              <a:spcBef>
                <a:spcPts val="1000"/>
              </a:spcBef>
              <a:spcAft>
                <a:spcPts val="0"/>
              </a:spcAft>
              <a:buClr>
                <a:schemeClr val="dk1"/>
              </a:buClr>
              <a:buSzPts val="1700"/>
              <a:buChar char="•"/>
            </a:pPr>
            <a:r>
              <a:rPr lang="en-US"/>
              <a:t>Notaries will ask the filer to confirm that the information in the Form D is all true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VeniceBeachVTI">
  <a:themeElements>
    <a:clrScheme name="Venice Beach">
      <a:dk1>
        <a:srgbClr val="000000"/>
      </a:dk1>
      <a:lt1>
        <a:srgbClr val="FFFFFF"/>
      </a:lt1>
      <a:dk2>
        <a:srgbClr val="2B3E3D"/>
      </a:dk2>
      <a:lt2>
        <a:srgbClr val="FEF3EB"/>
      </a:lt2>
      <a:accent1>
        <a:srgbClr val="FE8542"/>
      </a:accent1>
      <a:accent2>
        <a:srgbClr val="EC6D60"/>
      </a:accent2>
      <a:accent3>
        <a:srgbClr val="CDA32B"/>
      </a:accent3>
      <a:accent4>
        <a:srgbClr val="EE66A7"/>
      </a:accent4>
      <a:accent5>
        <a:srgbClr val="EA5F48"/>
      </a:accent5>
      <a:accent6>
        <a:srgbClr val="C8466B"/>
      </a:accent6>
      <a:hlink>
        <a:srgbClr val="E46153"/>
      </a:hlink>
      <a:folHlink>
        <a:srgbClr val="CF63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2024-10-24T23:04:51Z</dcterms:created>
  <dc:creator>Emily Wu</dc:creator>
</cp:coreProperties>
</file>